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464425" cy="7464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E64"/>
    <a:srgbClr val="00C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74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832" y="1221609"/>
            <a:ext cx="6344761" cy="2598726"/>
          </a:xfrm>
        </p:spPr>
        <p:txBody>
          <a:bodyPr anchor="b"/>
          <a:lstStyle>
            <a:lvl1pPr algn="ctr">
              <a:defRPr sz="4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053" y="3920552"/>
            <a:ext cx="5598319" cy="1802174"/>
          </a:xfrm>
        </p:spPr>
        <p:txBody>
          <a:bodyPr/>
          <a:lstStyle>
            <a:lvl1pPr marL="0" indent="0" algn="ctr">
              <a:buNone/>
              <a:defRPr sz="1959"/>
            </a:lvl1pPr>
            <a:lvl2pPr marL="373212" indent="0" algn="ctr">
              <a:buNone/>
              <a:defRPr sz="1633"/>
            </a:lvl2pPr>
            <a:lvl3pPr marL="746425" indent="0" algn="ctr">
              <a:buNone/>
              <a:defRPr sz="1469"/>
            </a:lvl3pPr>
            <a:lvl4pPr marL="1119637" indent="0" algn="ctr">
              <a:buNone/>
              <a:defRPr sz="1306"/>
            </a:lvl4pPr>
            <a:lvl5pPr marL="1492849" indent="0" algn="ctr">
              <a:buNone/>
              <a:defRPr sz="1306"/>
            </a:lvl5pPr>
            <a:lvl6pPr marL="1866062" indent="0" algn="ctr">
              <a:buNone/>
              <a:defRPr sz="1306"/>
            </a:lvl6pPr>
            <a:lvl7pPr marL="2239274" indent="0" algn="ctr">
              <a:buNone/>
              <a:defRPr sz="1306"/>
            </a:lvl7pPr>
            <a:lvl8pPr marL="2612487" indent="0" algn="ctr">
              <a:buNone/>
              <a:defRPr sz="1306"/>
            </a:lvl8pPr>
            <a:lvl9pPr marL="2985699" indent="0" algn="ctr">
              <a:buNone/>
              <a:defRPr sz="130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347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42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292" y="1860925"/>
            <a:ext cx="6438067" cy="3104993"/>
          </a:xfrm>
        </p:spPr>
        <p:txBody>
          <a:bodyPr anchor="b"/>
          <a:lstStyle>
            <a:lvl1pPr>
              <a:defRPr sz="4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9292" y="4995292"/>
            <a:ext cx="6438067" cy="1632842"/>
          </a:xfrm>
        </p:spPr>
        <p:txBody>
          <a:bodyPr/>
          <a:lstStyle>
            <a:lvl1pPr marL="0" indent="0">
              <a:buNone/>
              <a:defRPr sz="1959">
                <a:solidFill>
                  <a:schemeClr val="tx1"/>
                </a:solidFill>
              </a:defRPr>
            </a:lvl1pPr>
            <a:lvl2pPr marL="373212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2pPr>
            <a:lvl3pPr marL="746425" indent="0">
              <a:buNone/>
              <a:defRPr sz="1469">
                <a:solidFill>
                  <a:schemeClr val="tx1">
                    <a:tint val="75000"/>
                  </a:schemeClr>
                </a:solidFill>
              </a:defRPr>
            </a:lvl3pPr>
            <a:lvl4pPr marL="1119637" indent="0">
              <a:buNone/>
              <a:defRPr sz="1306">
                <a:solidFill>
                  <a:schemeClr val="tx1">
                    <a:tint val="75000"/>
                  </a:schemeClr>
                </a:solidFill>
              </a:defRPr>
            </a:lvl4pPr>
            <a:lvl5pPr marL="1492849" indent="0">
              <a:buNone/>
              <a:defRPr sz="1306">
                <a:solidFill>
                  <a:schemeClr val="tx1">
                    <a:tint val="75000"/>
                  </a:schemeClr>
                </a:solidFill>
              </a:defRPr>
            </a:lvl5pPr>
            <a:lvl6pPr marL="1866062" indent="0">
              <a:buNone/>
              <a:defRPr sz="1306">
                <a:solidFill>
                  <a:schemeClr val="tx1">
                    <a:tint val="75000"/>
                  </a:schemeClr>
                </a:solidFill>
              </a:defRPr>
            </a:lvl6pPr>
            <a:lvl7pPr marL="2239274" indent="0">
              <a:buNone/>
              <a:defRPr sz="1306">
                <a:solidFill>
                  <a:schemeClr val="tx1">
                    <a:tint val="75000"/>
                  </a:schemeClr>
                </a:solidFill>
              </a:defRPr>
            </a:lvl7pPr>
            <a:lvl8pPr marL="2612487" indent="0">
              <a:buNone/>
              <a:defRPr sz="1306">
                <a:solidFill>
                  <a:schemeClr val="tx1">
                    <a:tint val="75000"/>
                  </a:schemeClr>
                </a:solidFill>
              </a:defRPr>
            </a:lvl8pPr>
            <a:lvl9pPr marL="2985699" indent="0">
              <a:buNone/>
              <a:defRPr sz="13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73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79" y="1987058"/>
            <a:ext cx="3172381" cy="473610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8865" y="1987058"/>
            <a:ext cx="3172381" cy="473610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79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151" y="397413"/>
            <a:ext cx="6438067" cy="14427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152" y="1829821"/>
            <a:ext cx="3157801" cy="896767"/>
          </a:xfrm>
        </p:spPr>
        <p:txBody>
          <a:bodyPr anchor="b"/>
          <a:lstStyle>
            <a:lvl1pPr marL="0" indent="0">
              <a:buNone/>
              <a:defRPr sz="1959" b="1"/>
            </a:lvl1pPr>
            <a:lvl2pPr marL="373212" indent="0">
              <a:buNone/>
              <a:defRPr sz="1633" b="1"/>
            </a:lvl2pPr>
            <a:lvl3pPr marL="746425" indent="0">
              <a:buNone/>
              <a:defRPr sz="1469" b="1"/>
            </a:lvl3pPr>
            <a:lvl4pPr marL="1119637" indent="0">
              <a:buNone/>
              <a:defRPr sz="1306" b="1"/>
            </a:lvl4pPr>
            <a:lvl5pPr marL="1492849" indent="0">
              <a:buNone/>
              <a:defRPr sz="1306" b="1"/>
            </a:lvl5pPr>
            <a:lvl6pPr marL="1866062" indent="0">
              <a:buNone/>
              <a:defRPr sz="1306" b="1"/>
            </a:lvl6pPr>
            <a:lvl7pPr marL="2239274" indent="0">
              <a:buNone/>
              <a:defRPr sz="1306" b="1"/>
            </a:lvl7pPr>
            <a:lvl8pPr marL="2612487" indent="0">
              <a:buNone/>
              <a:defRPr sz="1306" b="1"/>
            </a:lvl8pPr>
            <a:lvl9pPr marL="2985699" indent="0">
              <a:buNone/>
              <a:defRPr sz="130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52" y="2726589"/>
            <a:ext cx="3157801" cy="40104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78865" y="1829821"/>
            <a:ext cx="3173353" cy="896767"/>
          </a:xfrm>
        </p:spPr>
        <p:txBody>
          <a:bodyPr anchor="b"/>
          <a:lstStyle>
            <a:lvl1pPr marL="0" indent="0">
              <a:buNone/>
              <a:defRPr sz="1959" b="1"/>
            </a:lvl1pPr>
            <a:lvl2pPr marL="373212" indent="0">
              <a:buNone/>
              <a:defRPr sz="1633" b="1"/>
            </a:lvl2pPr>
            <a:lvl3pPr marL="746425" indent="0">
              <a:buNone/>
              <a:defRPr sz="1469" b="1"/>
            </a:lvl3pPr>
            <a:lvl4pPr marL="1119637" indent="0">
              <a:buNone/>
              <a:defRPr sz="1306" b="1"/>
            </a:lvl4pPr>
            <a:lvl5pPr marL="1492849" indent="0">
              <a:buNone/>
              <a:defRPr sz="1306" b="1"/>
            </a:lvl5pPr>
            <a:lvl6pPr marL="1866062" indent="0">
              <a:buNone/>
              <a:defRPr sz="1306" b="1"/>
            </a:lvl6pPr>
            <a:lvl7pPr marL="2239274" indent="0">
              <a:buNone/>
              <a:defRPr sz="1306" b="1"/>
            </a:lvl7pPr>
            <a:lvl8pPr marL="2612487" indent="0">
              <a:buNone/>
              <a:defRPr sz="1306" b="1"/>
            </a:lvl8pPr>
            <a:lvl9pPr marL="2985699" indent="0">
              <a:buNone/>
              <a:defRPr sz="130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78865" y="2726589"/>
            <a:ext cx="3173353" cy="40104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17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99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02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152" y="497628"/>
            <a:ext cx="2407471" cy="1741699"/>
          </a:xfrm>
        </p:spPr>
        <p:txBody>
          <a:bodyPr anchor="b"/>
          <a:lstStyle>
            <a:lvl1pPr>
              <a:defRPr sz="261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3353" y="1074741"/>
            <a:ext cx="3778865" cy="5304580"/>
          </a:xfrm>
        </p:spPr>
        <p:txBody>
          <a:bodyPr/>
          <a:lstStyle>
            <a:lvl1pPr>
              <a:defRPr sz="2612"/>
            </a:lvl1pPr>
            <a:lvl2pPr>
              <a:defRPr sz="2286"/>
            </a:lvl2pPr>
            <a:lvl3pPr>
              <a:defRPr sz="1959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152" y="2239328"/>
            <a:ext cx="2407471" cy="4148631"/>
          </a:xfrm>
        </p:spPr>
        <p:txBody>
          <a:bodyPr/>
          <a:lstStyle>
            <a:lvl1pPr marL="0" indent="0">
              <a:buNone/>
              <a:defRPr sz="1306"/>
            </a:lvl1pPr>
            <a:lvl2pPr marL="373212" indent="0">
              <a:buNone/>
              <a:defRPr sz="1143"/>
            </a:lvl2pPr>
            <a:lvl3pPr marL="746425" indent="0">
              <a:buNone/>
              <a:defRPr sz="980"/>
            </a:lvl3pPr>
            <a:lvl4pPr marL="1119637" indent="0">
              <a:buNone/>
              <a:defRPr sz="816"/>
            </a:lvl4pPr>
            <a:lvl5pPr marL="1492849" indent="0">
              <a:buNone/>
              <a:defRPr sz="816"/>
            </a:lvl5pPr>
            <a:lvl6pPr marL="1866062" indent="0">
              <a:buNone/>
              <a:defRPr sz="816"/>
            </a:lvl6pPr>
            <a:lvl7pPr marL="2239274" indent="0">
              <a:buNone/>
              <a:defRPr sz="816"/>
            </a:lvl7pPr>
            <a:lvl8pPr marL="2612487" indent="0">
              <a:buNone/>
              <a:defRPr sz="816"/>
            </a:lvl8pPr>
            <a:lvl9pPr marL="2985699" indent="0">
              <a:buNone/>
              <a:defRPr sz="81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36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152" y="497628"/>
            <a:ext cx="2407471" cy="1741699"/>
          </a:xfrm>
        </p:spPr>
        <p:txBody>
          <a:bodyPr anchor="b"/>
          <a:lstStyle>
            <a:lvl1pPr>
              <a:defRPr sz="261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73353" y="1074741"/>
            <a:ext cx="3778865" cy="5304580"/>
          </a:xfrm>
        </p:spPr>
        <p:txBody>
          <a:bodyPr anchor="t"/>
          <a:lstStyle>
            <a:lvl1pPr marL="0" indent="0">
              <a:buNone/>
              <a:defRPr sz="2612"/>
            </a:lvl1pPr>
            <a:lvl2pPr marL="373212" indent="0">
              <a:buNone/>
              <a:defRPr sz="2286"/>
            </a:lvl2pPr>
            <a:lvl3pPr marL="746425" indent="0">
              <a:buNone/>
              <a:defRPr sz="1959"/>
            </a:lvl3pPr>
            <a:lvl4pPr marL="1119637" indent="0">
              <a:buNone/>
              <a:defRPr sz="1633"/>
            </a:lvl4pPr>
            <a:lvl5pPr marL="1492849" indent="0">
              <a:buNone/>
              <a:defRPr sz="1633"/>
            </a:lvl5pPr>
            <a:lvl6pPr marL="1866062" indent="0">
              <a:buNone/>
              <a:defRPr sz="1633"/>
            </a:lvl6pPr>
            <a:lvl7pPr marL="2239274" indent="0">
              <a:buNone/>
              <a:defRPr sz="1633"/>
            </a:lvl7pPr>
            <a:lvl8pPr marL="2612487" indent="0">
              <a:buNone/>
              <a:defRPr sz="1633"/>
            </a:lvl8pPr>
            <a:lvl9pPr marL="2985699" indent="0">
              <a:buNone/>
              <a:defRPr sz="163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152" y="2239328"/>
            <a:ext cx="2407471" cy="4148631"/>
          </a:xfrm>
        </p:spPr>
        <p:txBody>
          <a:bodyPr/>
          <a:lstStyle>
            <a:lvl1pPr marL="0" indent="0">
              <a:buNone/>
              <a:defRPr sz="1306"/>
            </a:lvl1pPr>
            <a:lvl2pPr marL="373212" indent="0">
              <a:buNone/>
              <a:defRPr sz="1143"/>
            </a:lvl2pPr>
            <a:lvl3pPr marL="746425" indent="0">
              <a:buNone/>
              <a:defRPr sz="980"/>
            </a:lvl3pPr>
            <a:lvl4pPr marL="1119637" indent="0">
              <a:buNone/>
              <a:defRPr sz="816"/>
            </a:lvl4pPr>
            <a:lvl5pPr marL="1492849" indent="0">
              <a:buNone/>
              <a:defRPr sz="816"/>
            </a:lvl5pPr>
            <a:lvl6pPr marL="1866062" indent="0">
              <a:buNone/>
              <a:defRPr sz="816"/>
            </a:lvl6pPr>
            <a:lvl7pPr marL="2239274" indent="0">
              <a:buNone/>
              <a:defRPr sz="816"/>
            </a:lvl7pPr>
            <a:lvl8pPr marL="2612487" indent="0">
              <a:buNone/>
              <a:defRPr sz="816"/>
            </a:lvl8pPr>
            <a:lvl9pPr marL="2985699" indent="0">
              <a:buNone/>
              <a:defRPr sz="81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22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72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1729" y="397412"/>
            <a:ext cx="1609517" cy="632575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3179" y="397412"/>
            <a:ext cx="4735245" cy="632575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93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79" y="397413"/>
            <a:ext cx="6438067" cy="1442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79" y="1987058"/>
            <a:ext cx="6438067" cy="4736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3179" y="6918418"/>
            <a:ext cx="1679496" cy="3974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4C28C-69DB-413D-9E12-B0ADF84FA3ED}" type="datetimeFigureOut">
              <a:rPr lang="pt-BR" smtClean="0"/>
              <a:t>27/01/2021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2591" y="6918418"/>
            <a:ext cx="2519243" cy="3974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1750" y="6918418"/>
            <a:ext cx="1679496" cy="3974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7E13-A843-4DA5-A6F2-924B461300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33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6425" rtl="0" eaLnBrk="1" latinLnBrk="0" hangingPunct="1">
        <a:lnSpc>
          <a:spcPct val="90000"/>
        </a:lnSpc>
        <a:spcBef>
          <a:spcPct val="0"/>
        </a:spcBef>
        <a:buNone/>
        <a:defRPr sz="35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6606" indent="-186606" algn="l" defTabSz="746425" rtl="0" eaLnBrk="1" latinLnBrk="0" hangingPunct="1">
        <a:lnSpc>
          <a:spcPct val="90000"/>
        </a:lnSpc>
        <a:spcBef>
          <a:spcPts val="816"/>
        </a:spcBef>
        <a:buFont typeface="Arial" panose="020B0604020202020204" pitchFamily="34" charset="0"/>
        <a:buChar char="•"/>
        <a:defRPr sz="2286" kern="1200">
          <a:solidFill>
            <a:schemeClr val="tx1"/>
          </a:solidFill>
          <a:latin typeface="+mn-lt"/>
          <a:ea typeface="+mn-ea"/>
          <a:cs typeface="+mn-cs"/>
        </a:defRPr>
      </a:lvl1pPr>
      <a:lvl2pPr marL="559819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959" kern="1200">
          <a:solidFill>
            <a:schemeClr val="tx1"/>
          </a:solidFill>
          <a:latin typeface="+mn-lt"/>
          <a:ea typeface="+mn-ea"/>
          <a:cs typeface="+mn-cs"/>
        </a:defRPr>
      </a:lvl2pPr>
      <a:lvl3pPr marL="933031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306243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4pPr>
      <a:lvl5pPr marL="1679456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5pPr>
      <a:lvl6pPr marL="2052668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6pPr>
      <a:lvl7pPr marL="2425880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7pPr>
      <a:lvl8pPr marL="2799093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8pPr>
      <a:lvl9pPr marL="3172305" indent="-186606" algn="l" defTabSz="746425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1pPr>
      <a:lvl2pPr marL="373212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2pPr>
      <a:lvl3pPr marL="746425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3pPr>
      <a:lvl4pPr marL="1119637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4pPr>
      <a:lvl5pPr marL="1492849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5pPr>
      <a:lvl6pPr marL="1866062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6pPr>
      <a:lvl7pPr marL="2239274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7pPr>
      <a:lvl8pPr marL="2612487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8pPr>
      <a:lvl9pPr marL="2985699" algn="l" defTabSz="746425" rtl="0" eaLnBrk="1" latinLnBrk="0" hangingPunct="1">
        <a:defRPr sz="14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5F9E3B32-011E-41CA-A5BD-F519FD5B9C34}"/>
              </a:ext>
            </a:extLst>
          </p:cNvPr>
          <p:cNvSpPr/>
          <p:nvPr/>
        </p:nvSpPr>
        <p:spPr>
          <a:xfrm rot="21448419">
            <a:off x="-8048" y="693684"/>
            <a:ext cx="7487232" cy="109138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096557A-57E8-4319-8036-D244C96D5531}"/>
              </a:ext>
            </a:extLst>
          </p:cNvPr>
          <p:cNvSpPr txBox="1"/>
          <p:nvPr/>
        </p:nvSpPr>
        <p:spPr>
          <a:xfrm>
            <a:off x="220192" y="759118"/>
            <a:ext cx="1946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/>
                </a:solidFill>
                <a:latin typeface="OCRB" panose="020B0604020202020204" pitchFamily="49" charset="0"/>
                <a:cs typeface="DokChampa" panose="020B0502040204020203" pitchFamily="34" charset="-34"/>
              </a:rPr>
              <a:t>10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15F3EBE-C76F-4EA7-882E-82B3B471B478}"/>
              </a:ext>
            </a:extLst>
          </p:cNvPr>
          <p:cNvSpPr txBox="1"/>
          <p:nvPr/>
        </p:nvSpPr>
        <p:spPr>
          <a:xfrm rot="21396236">
            <a:off x="1516482" y="633440"/>
            <a:ext cx="5960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Principais Regras do Grupo </a:t>
            </a:r>
            <a:r>
              <a:rPr lang="pt-BR" sz="3200" dirty="0" err="1">
                <a:solidFill>
                  <a:schemeClr val="bg1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Whatsapp</a:t>
            </a:r>
            <a:endParaRPr lang="pt-BR" sz="3200" dirty="0">
              <a:solidFill>
                <a:schemeClr val="bg1"/>
              </a:solidFill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  <p:sp>
        <p:nvSpPr>
          <p:cNvPr id="13" name="Retângulo: Cantos Diagonais Recortados 12">
            <a:extLst>
              <a:ext uri="{FF2B5EF4-FFF2-40B4-BE49-F238E27FC236}">
                <a16:creationId xmlns:a16="http://schemas.microsoft.com/office/drawing/2014/main" id="{89F42C4F-6B87-4CD1-86C4-18500785AF5D}"/>
              </a:ext>
            </a:extLst>
          </p:cNvPr>
          <p:cNvSpPr/>
          <p:nvPr/>
        </p:nvSpPr>
        <p:spPr>
          <a:xfrm>
            <a:off x="1489809" y="2020894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1</a:t>
            </a:r>
          </a:p>
        </p:txBody>
      </p:sp>
      <p:sp>
        <p:nvSpPr>
          <p:cNvPr id="14" name="Retângulo: Cantos Diagonais Recortados 13">
            <a:extLst>
              <a:ext uri="{FF2B5EF4-FFF2-40B4-BE49-F238E27FC236}">
                <a16:creationId xmlns:a16="http://schemas.microsoft.com/office/drawing/2014/main" id="{3B17F0CB-05DE-4885-9821-FFB58C501FD7}"/>
              </a:ext>
            </a:extLst>
          </p:cNvPr>
          <p:cNvSpPr/>
          <p:nvPr/>
        </p:nvSpPr>
        <p:spPr>
          <a:xfrm>
            <a:off x="1489809" y="2561304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2</a:t>
            </a:r>
          </a:p>
        </p:txBody>
      </p:sp>
      <p:sp>
        <p:nvSpPr>
          <p:cNvPr id="15" name="Retângulo: Cantos Diagonais Recortados 14">
            <a:extLst>
              <a:ext uri="{FF2B5EF4-FFF2-40B4-BE49-F238E27FC236}">
                <a16:creationId xmlns:a16="http://schemas.microsoft.com/office/drawing/2014/main" id="{2A381690-0E7D-4E98-98D6-491BE3F61DBE}"/>
              </a:ext>
            </a:extLst>
          </p:cNvPr>
          <p:cNvSpPr/>
          <p:nvPr/>
        </p:nvSpPr>
        <p:spPr>
          <a:xfrm>
            <a:off x="1489809" y="3101714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3</a:t>
            </a:r>
          </a:p>
        </p:txBody>
      </p:sp>
      <p:sp>
        <p:nvSpPr>
          <p:cNvPr id="16" name="Retângulo: Cantos Diagonais Recortados 15">
            <a:extLst>
              <a:ext uri="{FF2B5EF4-FFF2-40B4-BE49-F238E27FC236}">
                <a16:creationId xmlns:a16="http://schemas.microsoft.com/office/drawing/2014/main" id="{865389E9-8B66-4550-945E-45D466C96CBB}"/>
              </a:ext>
            </a:extLst>
          </p:cNvPr>
          <p:cNvSpPr/>
          <p:nvPr/>
        </p:nvSpPr>
        <p:spPr>
          <a:xfrm>
            <a:off x="1489809" y="3642124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4</a:t>
            </a:r>
          </a:p>
        </p:txBody>
      </p:sp>
      <p:sp>
        <p:nvSpPr>
          <p:cNvPr id="17" name="Retângulo: Cantos Diagonais Recortados 16">
            <a:extLst>
              <a:ext uri="{FF2B5EF4-FFF2-40B4-BE49-F238E27FC236}">
                <a16:creationId xmlns:a16="http://schemas.microsoft.com/office/drawing/2014/main" id="{85A44C88-9229-45F6-98B5-3906788071DA}"/>
              </a:ext>
            </a:extLst>
          </p:cNvPr>
          <p:cNvSpPr/>
          <p:nvPr/>
        </p:nvSpPr>
        <p:spPr>
          <a:xfrm>
            <a:off x="1489809" y="4176161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5</a:t>
            </a:r>
          </a:p>
        </p:txBody>
      </p:sp>
      <p:sp>
        <p:nvSpPr>
          <p:cNvPr id="18" name="Retângulo: Cantos Diagonais Recortados 17">
            <a:extLst>
              <a:ext uri="{FF2B5EF4-FFF2-40B4-BE49-F238E27FC236}">
                <a16:creationId xmlns:a16="http://schemas.microsoft.com/office/drawing/2014/main" id="{B6D40F05-5C67-40B6-9B65-E5C9EBF5EF99}"/>
              </a:ext>
            </a:extLst>
          </p:cNvPr>
          <p:cNvSpPr/>
          <p:nvPr/>
        </p:nvSpPr>
        <p:spPr>
          <a:xfrm>
            <a:off x="1504557" y="4734323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6</a:t>
            </a:r>
          </a:p>
        </p:txBody>
      </p:sp>
      <p:sp>
        <p:nvSpPr>
          <p:cNvPr id="19" name="Retângulo: Cantos Diagonais Recortados 18">
            <a:extLst>
              <a:ext uri="{FF2B5EF4-FFF2-40B4-BE49-F238E27FC236}">
                <a16:creationId xmlns:a16="http://schemas.microsoft.com/office/drawing/2014/main" id="{87865D21-5F29-4CAE-90CD-DC1C5F04BC6E}"/>
              </a:ext>
            </a:extLst>
          </p:cNvPr>
          <p:cNvSpPr/>
          <p:nvPr/>
        </p:nvSpPr>
        <p:spPr>
          <a:xfrm>
            <a:off x="1504557" y="5313606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7</a:t>
            </a:r>
          </a:p>
        </p:txBody>
      </p:sp>
      <p:sp>
        <p:nvSpPr>
          <p:cNvPr id="20" name="Retângulo: Cantos Diagonais Recortados 19">
            <a:extLst>
              <a:ext uri="{FF2B5EF4-FFF2-40B4-BE49-F238E27FC236}">
                <a16:creationId xmlns:a16="http://schemas.microsoft.com/office/drawing/2014/main" id="{2D4E2939-5A8A-4527-94C8-E74B83992AB2}"/>
              </a:ext>
            </a:extLst>
          </p:cNvPr>
          <p:cNvSpPr/>
          <p:nvPr/>
        </p:nvSpPr>
        <p:spPr>
          <a:xfrm>
            <a:off x="1504557" y="5859570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8</a:t>
            </a:r>
          </a:p>
        </p:txBody>
      </p:sp>
      <p:sp>
        <p:nvSpPr>
          <p:cNvPr id="21" name="Retângulo: Cantos Diagonais Recortados 20">
            <a:extLst>
              <a:ext uri="{FF2B5EF4-FFF2-40B4-BE49-F238E27FC236}">
                <a16:creationId xmlns:a16="http://schemas.microsoft.com/office/drawing/2014/main" id="{6C513262-C647-4F78-A435-7FC00872AAE1}"/>
              </a:ext>
            </a:extLst>
          </p:cNvPr>
          <p:cNvSpPr/>
          <p:nvPr/>
        </p:nvSpPr>
        <p:spPr>
          <a:xfrm>
            <a:off x="1504557" y="6405534"/>
            <a:ext cx="383236" cy="339214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9</a:t>
            </a:r>
          </a:p>
        </p:txBody>
      </p:sp>
      <p:sp>
        <p:nvSpPr>
          <p:cNvPr id="22" name="Retângulo: Cantos Diagonais Recortados 21">
            <a:extLst>
              <a:ext uri="{FF2B5EF4-FFF2-40B4-BE49-F238E27FC236}">
                <a16:creationId xmlns:a16="http://schemas.microsoft.com/office/drawing/2014/main" id="{E0294EAF-CBF0-403D-BFD1-DBC48CAC7550}"/>
              </a:ext>
            </a:extLst>
          </p:cNvPr>
          <p:cNvSpPr/>
          <p:nvPr/>
        </p:nvSpPr>
        <p:spPr>
          <a:xfrm>
            <a:off x="1504558" y="6951498"/>
            <a:ext cx="383235" cy="338753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000" dirty="0">
              <a:solidFill>
                <a:srgbClr val="00B050"/>
              </a:solidFill>
              <a:latin typeface="OCRB" panose="020B0609020202020204" pitchFamily="49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3971165-9907-454C-9F2A-32FE9C3E371C}"/>
              </a:ext>
            </a:extLst>
          </p:cNvPr>
          <p:cNvSpPr txBox="1"/>
          <p:nvPr/>
        </p:nvSpPr>
        <p:spPr>
          <a:xfrm>
            <a:off x="1445562" y="6935667"/>
            <a:ext cx="662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OCRB" panose="020B0609020202020204" pitchFamily="49" charset="0"/>
              </a:rPr>
              <a:t>10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3EAAA00-2D59-44E1-9C48-4BEABD246C19}"/>
              </a:ext>
            </a:extLst>
          </p:cNvPr>
          <p:cNvSpPr txBox="1"/>
          <p:nvPr/>
        </p:nvSpPr>
        <p:spPr>
          <a:xfrm>
            <a:off x="1887793" y="1950465"/>
            <a:ext cx="5136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DokChampa" panose="020B0604020202020204" pitchFamily="34" charset="-34"/>
                <a:cs typeface="DokChampa" panose="020B0604020202020204" pitchFamily="34" charset="-34"/>
              </a:rPr>
              <a:t>Sempre mantenha o propósito do grupo! Não compartilhe mensagens fora do tópico.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32D71F4-6492-4D08-891A-86FC93ECAE73}"/>
              </a:ext>
            </a:extLst>
          </p:cNvPr>
          <p:cNvSpPr txBox="1"/>
          <p:nvPr/>
        </p:nvSpPr>
        <p:spPr>
          <a:xfrm>
            <a:off x="1887793" y="2493813"/>
            <a:ext cx="3871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DokChampa" panose="020B0604020202020204" pitchFamily="34" charset="-34"/>
                <a:cs typeface="DokChampa" panose="020B0604020202020204" pitchFamily="34" charset="-34"/>
              </a:rPr>
              <a:t>Peça licença educadamente antes de sair de um grupo.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9F77E96-595E-46A4-B939-34480311D0CF}"/>
              </a:ext>
            </a:extLst>
          </p:cNvPr>
          <p:cNvSpPr txBox="1"/>
          <p:nvPr/>
        </p:nvSpPr>
        <p:spPr>
          <a:xfrm>
            <a:off x="1890015" y="3036339"/>
            <a:ext cx="53006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DokChampa" panose="020B0604020202020204" pitchFamily="34" charset="-34"/>
                <a:cs typeface="DokChampa" panose="020B0604020202020204" pitchFamily="34" charset="-34"/>
              </a:rPr>
              <a:t>O grupo não é uma plataforma política (a menos que você o tenha configurado especificamente para esse propósito).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63BE39C-5F4C-4F2C-97BE-3636F7A622DF}"/>
              </a:ext>
            </a:extLst>
          </p:cNvPr>
          <p:cNvSpPr txBox="1"/>
          <p:nvPr/>
        </p:nvSpPr>
        <p:spPr>
          <a:xfrm>
            <a:off x="1887793" y="3536159"/>
            <a:ext cx="38830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Não tenha conversas cara-a-cara no grupo. Mude para mensagens privadas.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7125FEC-518B-45C9-B8BC-0E253259C359}"/>
              </a:ext>
            </a:extLst>
          </p:cNvPr>
          <p:cNvSpPr txBox="1"/>
          <p:nvPr/>
        </p:nvSpPr>
        <p:spPr>
          <a:xfrm>
            <a:off x="1902541" y="4056789"/>
            <a:ext cx="5561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Sem discussão, sem opiniões acaloradas, e sem notícias falsas. Verifique suas fontes antes de compartilhar.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C6EC9A-9646-4FAB-8789-8285B8749082}"/>
              </a:ext>
            </a:extLst>
          </p:cNvPr>
          <p:cNvSpPr txBox="1"/>
          <p:nvPr/>
        </p:nvSpPr>
        <p:spPr>
          <a:xfrm>
            <a:off x="1887793" y="4635002"/>
            <a:ext cx="5576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Nunca use um grupo para repreender alguém ou expressar suas queixas. Se você tiver um problema, trate-o pessoalmente com a pessoa.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DC48E4F8-4C94-4D26-B7AE-D00D918F77FB}"/>
              </a:ext>
            </a:extLst>
          </p:cNvPr>
          <p:cNvSpPr txBox="1"/>
          <p:nvPr/>
        </p:nvSpPr>
        <p:spPr>
          <a:xfrm>
            <a:off x="1876175" y="5239865"/>
            <a:ext cx="38830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Sempre pergunte a alguém se você pode adicioná-los antes de adicioná-los.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E6C04D4A-5073-4174-9E39-2CD01256D0BF}"/>
              </a:ext>
            </a:extLst>
          </p:cNvPr>
          <p:cNvSpPr txBox="1"/>
          <p:nvPr/>
        </p:nvSpPr>
        <p:spPr>
          <a:xfrm>
            <a:off x="1902541" y="5836360"/>
            <a:ext cx="38830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Não adicione pessoas aleatórias a um grupo unido.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F2C65CC-6DF2-40EB-9A36-78722B26FCAC}"/>
              </a:ext>
            </a:extLst>
          </p:cNvPr>
          <p:cNvSpPr txBox="1"/>
          <p:nvPr/>
        </p:nvSpPr>
        <p:spPr>
          <a:xfrm>
            <a:off x="1902541" y="6315510"/>
            <a:ext cx="38830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  <a:latin typeface="OpenSans"/>
              </a:rPr>
              <a:t>Não fazer propaganda, sem a permissão dos moderadores.</a:t>
            </a:r>
            <a:endParaRPr lang="pt-BR" sz="14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FF50940-2B8F-478E-938B-BB28BF6E18EB}"/>
              </a:ext>
            </a:extLst>
          </p:cNvPr>
          <p:cNvSpPr txBox="1"/>
          <p:nvPr/>
        </p:nvSpPr>
        <p:spPr>
          <a:xfrm>
            <a:off x="1902541" y="6925768"/>
            <a:ext cx="5302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Evitar assuntos sobre política, religião e futebol.</a:t>
            </a: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218BFF60-9F9D-4A05-9F54-51333E41B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8" b="96176" l="9496" r="89496">
                        <a14:foregroundMark x1="43885" y1="34118" x2="43453" y2="47059"/>
                        <a14:foregroundMark x1="47050" y1="11765" x2="44173" y2="12353"/>
                        <a14:foregroundMark x1="51655" y1="9412" x2="55683" y2="10882"/>
                        <a14:foregroundMark x1="57266" y1="60882" x2="50072" y2="63235"/>
                        <a14:foregroundMark x1="50072" y1="63235" x2="45899" y2="57059"/>
                        <a14:foregroundMark x1="56259" y1="10588" x2="63453" y2="15882"/>
                        <a14:foregroundMark x1="63453" y1="15882" x2="67770" y2="27647"/>
                        <a14:foregroundMark x1="67770" y1="27647" x2="69928" y2="51471"/>
                        <a14:foregroundMark x1="71079" y1="54412" x2="67914" y2="70000"/>
                        <a14:foregroundMark x1="67914" y1="70000" x2="62734" y2="82059"/>
                        <a14:foregroundMark x1="62734" y1="82059" x2="56115" y2="89412"/>
                        <a14:foregroundMark x1="56115" y1="89412" x2="32950" y2="88529"/>
                        <a14:foregroundMark x1="32950" y1="88529" x2="33381" y2="73529"/>
                        <a14:foregroundMark x1="33381" y1="73529" x2="30791" y2="59706"/>
                        <a14:foregroundMark x1="30791" y1="59706" x2="30504" y2="44118"/>
                        <a14:foregroundMark x1="30504" y1="44118" x2="33094" y2="28824"/>
                        <a14:foregroundMark x1="33094" y1="28824" x2="46475" y2="15000"/>
                        <a14:foregroundMark x1="46475" y1="15000" x2="52086" y2="14118"/>
                        <a14:foregroundMark x1="51655" y1="6176" x2="36547" y2="16471"/>
                        <a14:foregroundMark x1="36547" y1="16471" x2="31367" y2="28529"/>
                        <a14:foregroundMark x1="31367" y1="28529" x2="30504" y2="60294"/>
                        <a14:foregroundMark x1="30504" y1="60294" x2="32086" y2="75588"/>
                        <a14:foregroundMark x1="32086" y1="75588" x2="30072" y2="89412"/>
                        <a14:foregroundMark x1="29928" y1="93824" x2="29928" y2="93824"/>
                        <a14:foregroundMark x1="30935" y1="90000" x2="29640" y2="92941"/>
                        <a14:foregroundMark x1="29640" y1="92647" x2="27626" y2="961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9468" y="590500"/>
            <a:ext cx="1946787" cy="95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567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155</Words>
  <Application>Microsoft Office PowerPoint</Application>
  <PresentationFormat>Personalizar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Cavolini</vt:lpstr>
      <vt:lpstr>DokChampa</vt:lpstr>
      <vt:lpstr>OCRB</vt:lpstr>
      <vt:lpstr>OpenSans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Maciel</dc:creator>
  <cp:lastModifiedBy>Guilherme Maciel</cp:lastModifiedBy>
  <cp:revision>13</cp:revision>
  <dcterms:created xsi:type="dcterms:W3CDTF">2021-01-27T11:41:48Z</dcterms:created>
  <dcterms:modified xsi:type="dcterms:W3CDTF">2021-01-27T14:59:00Z</dcterms:modified>
</cp:coreProperties>
</file>