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4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2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6F4AF-30C9-43C8-90C0-10BBAF471DC9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6078EC-4DF5-4EA8-A97F-A1F3F4340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4460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Google Shape;1667;g9909429321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8" name="Google Shape;1668;g9909429321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0688BE-1D0F-31F6-B8A5-3E293C61EB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078D9FF-5D11-577C-830A-4AFB19988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5C1AEB-6FEB-8ABB-DE31-E3C229EA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2C7D-7218-4B2C-A271-E809416F345C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B1FBE3-9ABD-8B34-4C71-41AD70909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192633-64B0-6806-1CF2-105CB4EC6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E7A4-9DE1-4C17-A765-DE37EAAB22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8943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9B79F-FAF5-DF21-17F1-5C5E5349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7A9D9-57C7-9131-CA78-69FDD292C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8DA9BE-9D95-6A6E-B206-D72F22A73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2C7D-7218-4B2C-A271-E809416F345C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866EE8-8C46-252E-D873-73CCC8E79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A06CF5-F3E0-6682-9C05-AB4AD33B0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E7A4-9DE1-4C17-A765-DE37EAAB22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0457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E08F69-5CD5-7918-21D7-69582F47C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C4CC6C-31A2-CE85-2A29-2BF308A60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C96897-BE33-B778-323D-614354E15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2C7D-7218-4B2C-A271-E809416F345C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FB4098-31D8-8488-1CF5-1A19D00E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89D248-28B2-CE34-DFC1-174D4EA3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E7A4-9DE1-4C17-A765-DE37EAAB22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305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6A1D11-D6CF-4B7C-D63A-1FEB9A96C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5E4338-B547-5CF0-08FE-1B424219A9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BDA44AB-B9AA-4D59-6ABB-DB9E3BE25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7D6724-D949-C713-6CC5-A4B1CF97A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2C7D-7218-4B2C-A271-E809416F345C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4A8EEB4-3F0D-C933-65E6-5FF0E14FE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F2AEE3-42F3-D171-9880-F07BE1F32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E7A4-9DE1-4C17-A765-DE37EAAB22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20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28A799-8448-4B1D-AE8C-714FF448B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E51772-6F50-EE4C-06F4-DF8F33F04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A0E3E6B-3BFA-BA84-57E8-2C43848AC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0BA17A9-A435-A6DC-4964-AC44BFE64D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132F47C-5081-1843-2EAB-7F0D43B7C2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AD04831-C5D9-C3E9-E999-831351DE6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2C7D-7218-4B2C-A271-E809416F345C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61377FE-F1E5-7B6D-24A6-340322C36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E88DD28-4BEC-CACE-2B67-9AD76C4D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E7A4-9DE1-4C17-A765-DE37EAAB22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2581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1A1AF-3710-E7D2-D58A-A06859343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F29A5F2-15E4-2DF1-240D-FA633ECA1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2C7D-7218-4B2C-A271-E809416F345C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EE0ED79-33E7-2087-54BF-67DE74AEF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9EA10F0-58E8-59D6-A323-E4AF48B32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E7A4-9DE1-4C17-A765-DE37EAAB22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4391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EFC0F75-28C9-571C-1AA9-D437DC59C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2C7D-7218-4B2C-A271-E809416F345C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3D78E33-BBA2-B169-1F5D-C28627369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3F1FB4B-76B5-35A0-34F9-A3F12BCBA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E7A4-9DE1-4C17-A765-DE37EAAB22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295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2502A4-0F98-30B7-4F84-3BCF34CAE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D8C2B2-23D9-99DE-9BED-89AABC51E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46B6431-5E84-FC2F-EE28-29083EBD96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5999CF-FED5-D575-9E36-DCF5D076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2C7D-7218-4B2C-A271-E809416F345C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0EC3583-704E-C4D9-45AF-2D954FD19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BDCC8C9-ECF6-60E4-DABC-75CB7B445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E7A4-9DE1-4C17-A765-DE37EAAB22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8436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BEF45-3C90-3522-076B-6FAC0CA5B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63C76A3-8E15-DB64-6A58-58DA1923B8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CD44B31-6605-4A28-637B-37D82E139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4D58E2A-D649-E9D6-7F90-56BFAAEEB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2C7D-7218-4B2C-A271-E809416F345C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43D396-97F2-9956-D0FF-7D5B61F58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9FB9DD6-AD0B-D570-9543-15AD43D48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E7A4-9DE1-4C17-A765-DE37EAAB22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675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2AD59B-7C6A-6FDF-CB5F-EC0F2CF53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C2AFD56-303B-2034-DB4B-F20E397CF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B647B5-DB64-974E-653A-295B2BA54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2C7D-7218-4B2C-A271-E809416F345C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CFAAA3-646A-87BD-FED3-7C1AF05A4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5B38FA-3D3B-3EB0-E711-43E9324DA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E7A4-9DE1-4C17-A765-DE37EAAB22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441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10F4FC-8583-4DCD-F9DF-BEACF721B9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3283245-8000-E1B5-9689-F226524F8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EA711D-2EC0-552A-B068-433AE0F43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2C7D-7218-4B2C-A271-E809416F345C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96AFE5-1F62-BF9B-4020-E4E8DB9F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89BCC3-88B8-1E19-B73F-69B6A31D0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4E7A4-9DE1-4C17-A765-DE37EAAB22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0856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B8BC5A1-43D3-E815-3D7B-50160FA98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28AE1E0-DE6D-D8F6-0A84-0DD84D85F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3A10EB-4C7A-20F6-3BBC-C8610C2CB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22C7D-7218-4B2C-A271-E809416F345C}" type="datetimeFigureOut">
              <a:rPr lang="pt-BR" smtClean="0"/>
              <a:t>13/05/2022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ED587F-2A5E-14D4-C9F6-74C13C964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175EE6-6F2B-0880-EEFB-27662B1ED3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4E7A4-9DE1-4C17-A765-DE37EAAB22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193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p43"/>
          <p:cNvSpPr txBox="1">
            <a:spLocks noGrp="1"/>
          </p:cNvSpPr>
          <p:nvPr>
            <p:ph type="title"/>
          </p:nvPr>
        </p:nvSpPr>
        <p:spPr>
          <a:xfrm>
            <a:off x="240000" y="409933"/>
            <a:ext cx="1171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pt-BR" dirty="0"/>
              <a:t>Infográfico de Orçamento</a:t>
            </a:r>
          </a:p>
        </p:txBody>
      </p:sp>
      <p:grpSp>
        <p:nvGrpSpPr>
          <p:cNvPr id="1671" name="Google Shape;1671;p43"/>
          <p:cNvGrpSpPr/>
          <p:nvPr/>
        </p:nvGrpSpPr>
        <p:grpSpPr>
          <a:xfrm>
            <a:off x="1372800" y="2011667"/>
            <a:ext cx="9207800" cy="3859596"/>
            <a:chOff x="1467675" y="1501800"/>
            <a:chExt cx="6905850" cy="2894697"/>
          </a:xfrm>
        </p:grpSpPr>
        <p:cxnSp>
          <p:nvCxnSpPr>
            <p:cNvPr id="1672" name="Google Shape;1672;p43"/>
            <p:cNvCxnSpPr/>
            <p:nvPr/>
          </p:nvCxnSpPr>
          <p:spPr>
            <a:xfrm rot="10800000" flipH="1">
              <a:off x="4307025" y="1782000"/>
              <a:ext cx="4066500" cy="7800"/>
            </a:xfrm>
            <a:prstGeom prst="straightConnector1">
              <a:avLst/>
            </a:pr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3" name="Google Shape;1673;p43"/>
            <p:cNvCxnSpPr/>
            <p:nvPr/>
          </p:nvCxnSpPr>
          <p:spPr>
            <a:xfrm rot="10800000" flipH="1">
              <a:off x="4307025" y="2556650"/>
              <a:ext cx="4066500" cy="7800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4" name="Google Shape;1674;p43"/>
            <p:cNvCxnSpPr/>
            <p:nvPr/>
          </p:nvCxnSpPr>
          <p:spPr>
            <a:xfrm>
              <a:off x="4307025" y="3340675"/>
              <a:ext cx="39924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5" name="Google Shape;1675;p43"/>
            <p:cNvCxnSpPr/>
            <p:nvPr/>
          </p:nvCxnSpPr>
          <p:spPr>
            <a:xfrm>
              <a:off x="4307025" y="4115625"/>
              <a:ext cx="39222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6" name="Google Shape;1676;p43"/>
            <p:cNvSpPr/>
            <p:nvPr/>
          </p:nvSpPr>
          <p:spPr>
            <a:xfrm>
              <a:off x="1467675" y="1501800"/>
              <a:ext cx="2320565" cy="560406"/>
            </a:xfrm>
            <a:custGeom>
              <a:avLst/>
              <a:gdLst/>
              <a:ahLst/>
              <a:cxnLst/>
              <a:rect l="l" t="t" r="r" b="b"/>
              <a:pathLst>
                <a:path w="19803" h="5353" extrusionOk="0">
                  <a:moveTo>
                    <a:pt x="1" y="0"/>
                  </a:moveTo>
                  <a:lnTo>
                    <a:pt x="1" y="5353"/>
                  </a:lnTo>
                  <a:lnTo>
                    <a:pt x="19802" y="5353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rgbClr val="F7DFA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77" name="Google Shape;1677;p43"/>
            <p:cNvSpPr/>
            <p:nvPr/>
          </p:nvSpPr>
          <p:spPr>
            <a:xfrm>
              <a:off x="3788123" y="1501800"/>
              <a:ext cx="555562" cy="560406"/>
            </a:xfrm>
            <a:custGeom>
              <a:avLst/>
              <a:gdLst/>
              <a:ahLst/>
              <a:cxnLst/>
              <a:rect l="l" t="t" r="r" b="b"/>
              <a:pathLst>
                <a:path w="4741" h="5353" extrusionOk="0">
                  <a:moveTo>
                    <a:pt x="0" y="0"/>
                  </a:moveTo>
                  <a:lnTo>
                    <a:pt x="0" y="5353"/>
                  </a:lnTo>
                  <a:lnTo>
                    <a:pt x="2748" y="5353"/>
                  </a:lnTo>
                  <a:lnTo>
                    <a:pt x="4740" y="2700"/>
                  </a:lnTo>
                  <a:lnTo>
                    <a:pt x="2748" y="0"/>
                  </a:lnTo>
                  <a:close/>
                </a:path>
              </a:pathLst>
            </a:custGeom>
            <a:solidFill>
              <a:srgbClr val="EAD3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78" name="Google Shape;1678;p43"/>
            <p:cNvSpPr/>
            <p:nvPr/>
          </p:nvSpPr>
          <p:spPr>
            <a:xfrm>
              <a:off x="1467675" y="2276931"/>
              <a:ext cx="2320565" cy="565535"/>
            </a:xfrm>
            <a:custGeom>
              <a:avLst/>
              <a:gdLst/>
              <a:ahLst/>
              <a:cxnLst/>
              <a:rect l="l" t="t" r="r" b="b"/>
              <a:pathLst>
                <a:path w="19803" h="5402" extrusionOk="0">
                  <a:moveTo>
                    <a:pt x="1" y="1"/>
                  </a:moveTo>
                  <a:lnTo>
                    <a:pt x="1" y="5401"/>
                  </a:lnTo>
                  <a:lnTo>
                    <a:pt x="19802" y="5401"/>
                  </a:lnTo>
                  <a:lnTo>
                    <a:pt x="19802" y="1"/>
                  </a:lnTo>
                  <a:close/>
                </a:path>
              </a:pathLst>
            </a:custGeom>
            <a:solidFill>
              <a:srgbClr val="FB896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79" name="Google Shape;1679;p43"/>
            <p:cNvSpPr/>
            <p:nvPr/>
          </p:nvSpPr>
          <p:spPr>
            <a:xfrm>
              <a:off x="3788123" y="2276931"/>
              <a:ext cx="555562" cy="565535"/>
            </a:xfrm>
            <a:custGeom>
              <a:avLst/>
              <a:gdLst/>
              <a:ahLst/>
              <a:cxnLst/>
              <a:rect l="l" t="t" r="r" b="b"/>
              <a:pathLst>
                <a:path w="4741" h="5402" extrusionOk="0">
                  <a:moveTo>
                    <a:pt x="0" y="1"/>
                  </a:moveTo>
                  <a:lnTo>
                    <a:pt x="0" y="5401"/>
                  </a:lnTo>
                  <a:lnTo>
                    <a:pt x="2748" y="5401"/>
                  </a:lnTo>
                  <a:lnTo>
                    <a:pt x="4740" y="2701"/>
                  </a:lnTo>
                  <a:lnTo>
                    <a:pt x="2748" y="1"/>
                  </a:lnTo>
                  <a:close/>
                </a:path>
              </a:pathLst>
            </a:custGeom>
            <a:solidFill>
              <a:srgbClr val="EFC0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0" name="Google Shape;1680;p43"/>
            <p:cNvSpPr/>
            <p:nvPr/>
          </p:nvSpPr>
          <p:spPr>
            <a:xfrm>
              <a:off x="1467675" y="3056573"/>
              <a:ext cx="2320565" cy="560406"/>
            </a:xfrm>
            <a:custGeom>
              <a:avLst/>
              <a:gdLst/>
              <a:ahLst/>
              <a:cxnLst/>
              <a:rect l="l" t="t" r="r" b="b"/>
              <a:pathLst>
                <a:path w="19803" h="5353" extrusionOk="0">
                  <a:moveTo>
                    <a:pt x="1" y="0"/>
                  </a:moveTo>
                  <a:lnTo>
                    <a:pt x="1" y="5352"/>
                  </a:lnTo>
                  <a:lnTo>
                    <a:pt x="19802" y="5352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rgbClr val="E0654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1" name="Google Shape;1681;p43"/>
            <p:cNvSpPr/>
            <p:nvPr/>
          </p:nvSpPr>
          <p:spPr>
            <a:xfrm>
              <a:off x="3788123" y="3055935"/>
              <a:ext cx="555562" cy="560406"/>
            </a:xfrm>
            <a:custGeom>
              <a:avLst/>
              <a:gdLst/>
              <a:ahLst/>
              <a:cxnLst/>
              <a:rect l="l" t="t" r="r" b="b"/>
              <a:pathLst>
                <a:path w="4741" h="5353" extrusionOk="0">
                  <a:moveTo>
                    <a:pt x="0" y="0"/>
                  </a:moveTo>
                  <a:lnTo>
                    <a:pt x="0" y="5352"/>
                  </a:lnTo>
                  <a:lnTo>
                    <a:pt x="2748" y="5352"/>
                  </a:lnTo>
                  <a:lnTo>
                    <a:pt x="4740" y="2652"/>
                  </a:lnTo>
                  <a:lnTo>
                    <a:pt x="2748" y="0"/>
                  </a:lnTo>
                  <a:close/>
                </a:path>
              </a:pathLst>
            </a:custGeom>
            <a:solidFill>
              <a:srgbClr val="F45C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2" name="Google Shape;1682;p43"/>
            <p:cNvSpPr/>
            <p:nvPr/>
          </p:nvSpPr>
          <p:spPr>
            <a:xfrm>
              <a:off x="1467675" y="3831066"/>
              <a:ext cx="2320565" cy="565431"/>
            </a:xfrm>
            <a:custGeom>
              <a:avLst/>
              <a:gdLst/>
              <a:ahLst/>
              <a:cxnLst/>
              <a:rect l="l" t="t" r="r" b="b"/>
              <a:pathLst>
                <a:path w="19803" h="5401" extrusionOk="0">
                  <a:moveTo>
                    <a:pt x="1" y="1"/>
                  </a:moveTo>
                  <a:lnTo>
                    <a:pt x="1" y="5401"/>
                  </a:lnTo>
                  <a:lnTo>
                    <a:pt x="19802" y="5401"/>
                  </a:lnTo>
                  <a:lnTo>
                    <a:pt x="19802" y="1"/>
                  </a:lnTo>
                  <a:close/>
                </a:path>
              </a:pathLst>
            </a:custGeom>
            <a:solidFill>
              <a:srgbClr val="EFC0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3" name="Google Shape;1683;p43"/>
            <p:cNvSpPr/>
            <p:nvPr/>
          </p:nvSpPr>
          <p:spPr>
            <a:xfrm>
              <a:off x="3788123" y="3831066"/>
              <a:ext cx="555562" cy="565431"/>
            </a:xfrm>
            <a:custGeom>
              <a:avLst/>
              <a:gdLst/>
              <a:ahLst/>
              <a:cxnLst/>
              <a:rect l="l" t="t" r="r" b="b"/>
              <a:pathLst>
                <a:path w="4741" h="5401" extrusionOk="0">
                  <a:moveTo>
                    <a:pt x="0" y="1"/>
                  </a:moveTo>
                  <a:lnTo>
                    <a:pt x="0" y="5401"/>
                  </a:lnTo>
                  <a:lnTo>
                    <a:pt x="2748" y="5401"/>
                  </a:lnTo>
                  <a:lnTo>
                    <a:pt x="4740" y="2701"/>
                  </a:lnTo>
                  <a:lnTo>
                    <a:pt x="2748" y="1"/>
                  </a:lnTo>
                  <a:close/>
                </a:path>
              </a:pathLst>
            </a:custGeom>
            <a:solidFill>
              <a:srgbClr val="F7DFA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4" name="Google Shape;1684;p43"/>
            <p:cNvSpPr/>
            <p:nvPr/>
          </p:nvSpPr>
          <p:spPr>
            <a:xfrm>
              <a:off x="4716438" y="3132367"/>
              <a:ext cx="408300" cy="40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0" tIns="121900" rIns="0" bIns="121900" anchor="ctr" anchorCtr="0">
              <a:noAutofit/>
            </a:bodyPr>
            <a:lstStyle/>
            <a:p>
              <a:pPr algn="ctr">
                <a:buClr>
                  <a:srgbClr val="080808"/>
                </a:buClr>
                <a:buSzPts val="1100"/>
              </a:pPr>
              <a:r>
                <a:rPr lang="en" sz="2267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685" name="Google Shape;1685;p43"/>
            <p:cNvSpPr/>
            <p:nvPr/>
          </p:nvSpPr>
          <p:spPr>
            <a:xfrm>
              <a:off x="4716438" y="1577850"/>
              <a:ext cx="408300" cy="40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0" tIns="121900" rIns="0" bIns="121900" anchor="ctr" anchorCtr="0">
              <a:noAutofit/>
            </a:bodyPr>
            <a:lstStyle/>
            <a:p>
              <a:pPr algn="ctr">
                <a:buClr>
                  <a:srgbClr val="080808"/>
                </a:buClr>
                <a:buSzPts val="1100"/>
              </a:pPr>
              <a:r>
                <a:rPr lang="en" sz="2267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686" name="Google Shape;1686;p43"/>
            <p:cNvSpPr/>
            <p:nvPr/>
          </p:nvSpPr>
          <p:spPr>
            <a:xfrm>
              <a:off x="4716438" y="2355108"/>
              <a:ext cx="408300" cy="40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0" tIns="121900" rIns="0" bIns="121900" anchor="ctr" anchorCtr="0">
              <a:noAutofit/>
            </a:bodyPr>
            <a:lstStyle/>
            <a:p>
              <a:pPr algn="ctr">
                <a:buClr>
                  <a:srgbClr val="080808"/>
                </a:buClr>
                <a:buSzPts val="1100"/>
              </a:pPr>
              <a:r>
                <a:rPr lang="en" sz="2267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687" name="Google Shape;1687;p43"/>
            <p:cNvSpPr/>
            <p:nvPr/>
          </p:nvSpPr>
          <p:spPr>
            <a:xfrm>
              <a:off x="4716438" y="3909625"/>
              <a:ext cx="408300" cy="40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121900" rIns="0" bIns="121900" anchor="ctr" anchorCtr="0">
              <a:noAutofit/>
            </a:bodyPr>
            <a:lstStyle/>
            <a:p>
              <a:pPr algn="ctr">
                <a:buClr>
                  <a:srgbClr val="080808"/>
                </a:buClr>
                <a:buSzPts val="1100"/>
              </a:pPr>
              <a:r>
                <a:rPr lang="en" sz="2267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688" name="Google Shape;1688;p43"/>
            <p:cNvSpPr txBox="1"/>
            <p:nvPr/>
          </p:nvSpPr>
          <p:spPr>
            <a:xfrm>
              <a:off x="1645724" y="3121979"/>
              <a:ext cx="1871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" sz="2267" dirty="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Despesas Fixas</a:t>
              </a:r>
              <a:endParaRPr sz="2267" dirty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689" name="Google Shape;1689;p43"/>
            <p:cNvSpPr txBox="1"/>
            <p:nvPr/>
          </p:nvSpPr>
          <p:spPr>
            <a:xfrm>
              <a:off x="5672925" y="3058900"/>
              <a:ext cx="2003400" cy="5349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200" dirty="0">
                  <a:solidFill>
                    <a:schemeClr val="bg1">
                      <a:lumMod val="65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INSIRA AQUI INFORMAÇÕES SOBRE DESPESAS FIXAS</a:t>
              </a:r>
              <a:endParaRPr sz="1200" dirty="0">
                <a:solidFill>
                  <a:schemeClr val="bg1">
                    <a:lumMod val="65000"/>
                  </a:schemeClr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90" name="Google Shape;1690;p43"/>
            <p:cNvSpPr txBox="1"/>
            <p:nvPr/>
          </p:nvSpPr>
          <p:spPr>
            <a:xfrm>
              <a:off x="1645724" y="1581613"/>
              <a:ext cx="1871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" sz="2267" dirty="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Déficit</a:t>
              </a:r>
              <a:endParaRPr sz="2267" dirty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691" name="Google Shape;1691;p43"/>
            <p:cNvSpPr txBox="1"/>
            <p:nvPr/>
          </p:nvSpPr>
          <p:spPr>
            <a:xfrm>
              <a:off x="5672925" y="1514550"/>
              <a:ext cx="2003400" cy="5349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200" dirty="0">
                  <a:solidFill>
                    <a:schemeClr val="bg1">
                      <a:lumMod val="65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INSIRA AQUI INFORMAÇÕES SOBRE O DÉFICIT</a:t>
              </a:r>
              <a:endParaRPr sz="1200" dirty="0">
                <a:solidFill>
                  <a:schemeClr val="bg1">
                    <a:lumMod val="65000"/>
                  </a:schemeClr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92" name="Google Shape;1692;p43"/>
            <p:cNvSpPr txBox="1"/>
            <p:nvPr/>
          </p:nvSpPr>
          <p:spPr>
            <a:xfrm>
              <a:off x="1645723" y="2344258"/>
              <a:ext cx="2142399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pt-BR" sz="2267" dirty="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Balanço de Orçamento</a:t>
              </a:r>
              <a:endParaRPr sz="2267" dirty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693" name="Google Shape;1693;p43"/>
            <p:cNvSpPr txBox="1"/>
            <p:nvPr/>
          </p:nvSpPr>
          <p:spPr>
            <a:xfrm>
              <a:off x="5672925" y="2286725"/>
              <a:ext cx="2003400" cy="5349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200" dirty="0">
                  <a:solidFill>
                    <a:schemeClr val="bg1">
                      <a:lumMod val="65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INSIRA AQUI INFORMAÇÕES SOBRE O BALANÇO DE ORÇAMENTO</a:t>
              </a:r>
              <a:endParaRPr sz="1200" dirty="0">
                <a:solidFill>
                  <a:schemeClr val="bg1">
                    <a:lumMod val="65000"/>
                  </a:schemeClr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94" name="Google Shape;1694;p43"/>
            <p:cNvSpPr txBox="1"/>
            <p:nvPr/>
          </p:nvSpPr>
          <p:spPr>
            <a:xfrm>
              <a:off x="5672925" y="3831075"/>
              <a:ext cx="2003400" cy="5349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200" dirty="0">
                  <a:solidFill>
                    <a:schemeClr val="bg1">
                      <a:lumMod val="65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INSIRA AQUI INFORMAÇÕES SOBRE BALANÇO DE SALDO</a:t>
              </a:r>
              <a:endParaRPr sz="1200" dirty="0">
                <a:solidFill>
                  <a:schemeClr val="bg1">
                    <a:lumMod val="65000"/>
                  </a:schemeClr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95" name="Google Shape;1695;p43"/>
            <p:cNvSpPr txBox="1"/>
            <p:nvPr/>
          </p:nvSpPr>
          <p:spPr>
            <a:xfrm>
              <a:off x="1645725" y="3898413"/>
              <a:ext cx="1871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pt-BR" sz="2267" dirty="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Balanço de Saldo</a:t>
              </a:r>
            </a:p>
          </p:txBody>
        </p:sp>
      </p:grpSp>
      <p:sp>
        <p:nvSpPr>
          <p:cNvPr id="1696" name="Google Shape;1696;p43"/>
          <p:cNvSpPr/>
          <p:nvPr/>
        </p:nvSpPr>
        <p:spPr>
          <a:xfrm>
            <a:off x="10328273" y="2085299"/>
            <a:ext cx="489681" cy="488485"/>
          </a:xfrm>
          <a:custGeom>
            <a:avLst/>
            <a:gdLst/>
            <a:ahLst/>
            <a:cxnLst/>
            <a:rect l="l" t="t" r="r" b="b"/>
            <a:pathLst>
              <a:path w="12697" h="12666" extrusionOk="0">
                <a:moveTo>
                  <a:pt x="6301" y="1356"/>
                </a:moveTo>
                <a:cubicBezTo>
                  <a:pt x="6522" y="1356"/>
                  <a:pt x="6711" y="1576"/>
                  <a:pt x="6711" y="1797"/>
                </a:cubicBezTo>
                <a:lnTo>
                  <a:pt x="6711" y="2269"/>
                </a:lnTo>
                <a:cubicBezTo>
                  <a:pt x="7656" y="2458"/>
                  <a:pt x="8349" y="3309"/>
                  <a:pt x="8349" y="4285"/>
                </a:cubicBezTo>
                <a:cubicBezTo>
                  <a:pt x="8349" y="4538"/>
                  <a:pt x="8160" y="4727"/>
                  <a:pt x="7971" y="4727"/>
                </a:cubicBezTo>
                <a:cubicBezTo>
                  <a:pt x="7719" y="4727"/>
                  <a:pt x="7530" y="4538"/>
                  <a:pt x="7530" y="4285"/>
                </a:cubicBezTo>
                <a:cubicBezTo>
                  <a:pt x="7530" y="3624"/>
                  <a:pt x="6994" y="3057"/>
                  <a:pt x="6301" y="3057"/>
                </a:cubicBezTo>
                <a:cubicBezTo>
                  <a:pt x="5640" y="3057"/>
                  <a:pt x="5073" y="3624"/>
                  <a:pt x="5073" y="4285"/>
                </a:cubicBezTo>
                <a:cubicBezTo>
                  <a:pt x="5073" y="4947"/>
                  <a:pt x="5829" y="5483"/>
                  <a:pt x="6585" y="6018"/>
                </a:cubicBezTo>
                <a:cubicBezTo>
                  <a:pt x="7435" y="6648"/>
                  <a:pt x="8412" y="7310"/>
                  <a:pt x="8412" y="8413"/>
                </a:cubicBezTo>
                <a:cubicBezTo>
                  <a:pt x="8412" y="9421"/>
                  <a:pt x="7687" y="10271"/>
                  <a:pt x="6742" y="10429"/>
                </a:cubicBezTo>
                <a:lnTo>
                  <a:pt x="6742" y="10901"/>
                </a:lnTo>
                <a:cubicBezTo>
                  <a:pt x="6742" y="11154"/>
                  <a:pt x="6553" y="11311"/>
                  <a:pt x="6364" y="11311"/>
                </a:cubicBezTo>
                <a:cubicBezTo>
                  <a:pt x="6144" y="11311"/>
                  <a:pt x="5955" y="11091"/>
                  <a:pt x="5955" y="10901"/>
                </a:cubicBezTo>
                <a:lnTo>
                  <a:pt x="5955" y="10429"/>
                </a:lnTo>
                <a:cubicBezTo>
                  <a:pt x="5010" y="10240"/>
                  <a:pt x="4316" y="9421"/>
                  <a:pt x="4316" y="8413"/>
                </a:cubicBezTo>
                <a:cubicBezTo>
                  <a:pt x="4316" y="8192"/>
                  <a:pt x="4505" y="8035"/>
                  <a:pt x="4694" y="8035"/>
                </a:cubicBezTo>
                <a:cubicBezTo>
                  <a:pt x="4884" y="8035"/>
                  <a:pt x="5136" y="8224"/>
                  <a:pt x="5136" y="8413"/>
                </a:cubicBezTo>
                <a:cubicBezTo>
                  <a:pt x="5136" y="9106"/>
                  <a:pt x="5671" y="9641"/>
                  <a:pt x="6364" y="9641"/>
                </a:cubicBezTo>
                <a:cubicBezTo>
                  <a:pt x="7026" y="9641"/>
                  <a:pt x="7561" y="9106"/>
                  <a:pt x="7561" y="8413"/>
                </a:cubicBezTo>
                <a:cubicBezTo>
                  <a:pt x="7561" y="7751"/>
                  <a:pt x="6868" y="7247"/>
                  <a:pt x="6081" y="6680"/>
                </a:cubicBezTo>
                <a:cubicBezTo>
                  <a:pt x="5199" y="6050"/>
                  <a:pt x="4253" y="5388"/>
                  <a:pt x="4253" y="4285"/>
                </a:cubicBezTo>
                <a:cubicBezTo>
                  <a:pt x="4253" y="3309"/>
                  <a:pt x="4978" y="2427"/>
                  <a:pt x="5923" y="2269"/>
                </a:cubicBezTo>
                <a:lnTo>
                  <a:pt x="5923" y="1797"/>
                </a:lnTo>
                <a:cubicBezTo>
                  <a:pt x="5923" y="1576"/>
                  <a:pt x="6112" y="1356"/>
                  <a:pt x="6301" y="1356"/>
                </a:cubicBezTo>
                <a:close/>
                <a:moveTo>
                  <a:pt x="6333" y="1"/>
                </a:moveTo>
                <a:cubicBezTo>
                  <a:pt x="2836" y="1"/>
                  <a:pt x="0" y="2836"/>
                  <a:pt x="0" y="6333"/>
                </a:cubicBezTo>
                <a:cubicBezTo>
                  <a:pt x="0" y="9830"/>
                  <a:pt x="2836" y="12666"/>
                  <a:pt x="6333" y="12666"/>
                </a:cubicBezTo>
                <a:cubicBezTo>
                  <a:pt x="9861" y="12666"/>
                  <a:pt x="12697" y="9830"/>
                  <a:pt x="12697" y="6333"/>
                </a:cubicBezTo>
                <a:cubicBezTo>
                  <a:pt x="12697" y="2836"/>
                  <a:pt x="9861" y="1"/>
                  <a:pt x="633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697" name="Google Shape;1697;p43"/>
          <p:cNvGrpSpPr/>
          <p:nvPr/>
        </p:nvGrpSpPr>
        <p:grpSpPr>
          <a:xfrm>
            <a:off x="10328440" y="3134076"/>
            <a:ext cx="489681" cy="489681"/>
            <a:chOff x="-65145700" y="3727425"/>
            <a:chExt cx="317425" cy="317425"/>
          </a:xfrm>
        </p:grpSpPr>
        <p:sp>
          <p:nvSpPr>
            <p:cNvPr id="1698" name="Google Shape;1698;p43"/>
            <p:cNvSpPr/>
            <p:nvPr/>
          </p:nvSpPr>
          <p:spPr>
            <a:xfrm>
              <a:off x="-65145700" y="3769150"/>
              <a:ext cx="275675" cy="275700"/>
            </a:xfrm>
            <a:custGeom>
              <a:avLst/>
              <a:gdLst/>
              <a:ahLst/>
              <a:cxnLst/>
              <a:rect l="l" t="t" r="r" b="b"/>
              <a:pathLst>
                <a:path w="11027" h="11028" extrusionOk="0">
                  <a:moveTo>
                    <a:pt x="5514" y="1"/>
                  </a:moveTo>
                  <a:cubicBezTo>
                    <a:pt x="2489" y="1"/>
                    <a:pt x="0" y="2458"/>
                    <a:pt x="0" y="5514"/>
                  </a:cubicBezTo>
                  <a:cubicBezTo>
                    <a:pt x="0" y="8539"/>
                    <a:pt x="2489" y="11027"/>
                    <a:pt x="5514" y="11027"/>
                  </a:cubicBezTo>
                  <a:cubicBezTo>
                    <a:pt x="8538" y="11027"/>
                    <a:pt x="11027" y="8539"/>
                    <a:pt x="11027" y="5514"/>
                  </a:cubicBezTo>
                  <a:cubicBezTo>
                    <a:pt x="11027" y="5294"/>
                    <a:pt x="10869" y="5105"/>
                    <a:pt x="10649" y="5105"/>
                  </a:cubicBezTo>
                  <a:lnTo>
                    <a:pt x="5955" y="5105"/>
                  </a:lnTo>
                  <a:lnTo>
                    <a:pt x="5955" y="410"/>
                  </a:lnTo>
                  <a:cubicBezTo>
                    <a:pt x="5955" y="190"/>
                    <a:pt x="5766" y="1"/>
                    <a:pt x="55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9" name="Google Shape;1699;p43"/>
            <p:cNvSpPr/>
            <p:nvPr/>
          </p:nvSpPr>
          <p:spPr>
            <a:xfrm>
              <a:off x="-64977150" y="3727425"/>
              <a:ext cx="148875" cy="147300"/>
            </a:xfrm>
            <a:custGeom>
              <a:avLst/>
              <a:gdLst/>
              <a:ahLst/>
              <a:cxnLst/>
              <a:rect l="l" t="t" r="r" b="b"/>
              <a:pathLst>
                <a:path w="5955" h="5892" extrusionOk="0">
                  <a:moveTo>
                    <a:pt x="441" y="0"/>
                  </a:moveTo>
                  <a:cubicBezTo>
                    <a:pt x="189" y="0"/>
                    <a:pt x="0" y="158"/>
                    <a:pt x="0" y="378"/>
                  </a:cubicBezTo>
                  <a:lnTo>
                    <a:pt x="0" y="5513"/>
                  </a:lnTo>
                  <a:cubicBezTo>
                    <a:pt x="0" y="5702"/>
                    <a:pt x="189" y="5891"/>
                    <a:pt x="441" y="5891"/>
                  </a:cubicBezTo>
                  <a:lnTo>
                    <a:pt x="5514" y="5891"/>
                  </a:lnTo>
                  <a:cubicBezTo>
                    <a:pt x="5734" y="5891"/>
                    <a:pt x="5955" y="5702"/>
                    <a:pt x="5955" y="5513"/>
                  </a:cubicBezTo>
                  <a:cubicBezTo>
                    <a:pt x="5955" y="2489"/>
                    <a:pt x="3466" y="0"/>
                    <a:pt x="4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00" name="Google Shape;1700;p43"/>
          <p:cNvGrpSpPr/>
          <p:nvPr/>
        </p:nvGrpSpPr>
        <p:grpSpPr>
          <a:xfrm>
            <a:off x="10328871" y="4184036"/>
            <a:ext cx="488485" cy="488331"/>
            <a:chOff x="-60255350" y="3733825"/>
            <a:chExt cx="316650" cy="316550"/>
          </a:xfrm>
        </p:grpSpPr>
        <p:sp>
          <p:nvSpPr>
            <p:cNvPr id="1701" name="Google Shape;1701;p43"/>
            <p:cNvSpPr/>
            <p:nvPr/>
          </p:nvSpPr>
          <p:spPr>
            <a:xfrm>
              <a:off x="-60218325" y="3733825"/>
              <a:ext cx="235525" cy="316550"/>
            </a:xfrm>
            <a:custGeom>
              <a:avLst/>
              <a:gdLst/>
              <a:ahLst/>
              <a:cxnLst/>
              <a:rect l="l" t="t" r="r" b="b"/>
              <a:pathLst>
                <a:path w="9421" h="12662" extrusionOk="0">
                  <a:moveTo>
                    <a:pt x="4821" y="1666"/>
                  </a:moveTo>
                  <a:cubicBezTo>
                    <a:pt x="5073" y="1666"/>
                    <a:pt x="5262" y="1886"/>
                    <a:pt x="5262" y="2075"/>
                  </a:cubicBezTo>
                  <a:lnTo>
                    <a:pt x="5262" y="2359"/>
                  </a:lnTo>
                  <a:cubicBezTo>
                    <a:pt x="5734" y="2485"/>
                    <a:pt x="6081" y="2989"/>
                    <a:pt x="6081" y="3525"/>
                  </a:cubicBezTo>
                  <a:cubicBezTo>
                    <a:pt x="6081" y="3777"/>
                    <a:pt x="5892" y="3934"/>
                    <a:pt x="5640" y="3934"/>
                  </a:cubicBezTo>
                  <a:cubicBezTo>
                    <a:pt x="5419" y="3934"/>
                    <a:pt x="5262" y="3714"/>
                    <a:pt x="5262" y="3525"/>
                  </a:cubicBezTo>
                  <a:cubicBezTo>
                    <a:pt x="5262" y="3273"/>
                    <a:pt x="5073" y="3084"/>
                    <a:pt x="4821" y="3084"/>
                  </a:cubicBezTo>
                  <a:cubicBezTo>
                    <a:pt x="4569" y="3084"/>
                    <a:pt x="4411" y="3273"/>
                    <a:pt x="4411" y="3525"/>
                  </a:cubicBezTo>
                  <a:cubicBezTo>
                    <a:pt x="4411" y="3777"/>
                    <a:pt x="4789" y="3997"/>
                    <a:pt x="5104" y="4249"/>
                  </a:cubicBezTo>
                  <a:cubicBezTo>
                    <a:pt x="5514" y="4564"/>
                    <a:pt x="6081" y="4942"/>
                    <a:pt x="6081" y="5604"/>
                  </a:cubicBezTo>
                  <a:cubicBezTo>
                    <a:pt x="6081" y="6171"/>
                    <a:pt x="5734" y="6612"/>
                    <a:pt x="5262" y="6801"/>
                  </a:cubicBezTo>
                  <a:lnTo>
                    <a:pt x="5262" y="7085"/>
                  </a:lnTo>
                  <a:cubicBezTo>
                    <a:pt x="5262" y="7305"/>
                    <a:pt x="5041" y="7463"/>
                    <a:pt x="4821" y="7463"/>
                  </a:cubicBezTo>
                  <a:cubicBezTo>
                    <a:pt x="4569" y="7463"/>
                    <a:pt x="4411" y="7274"/>
                    <a:pt x="4411" y="7085"/>
                  </a:cubicBezTo>
                  <a:lnTo>
                    <a:pt x="4411" y="6801"/>
                  </a:lnTo>
                  <a:cubicBezTo>
                    <a:pt x="3938" y="6644"/>
                    <a:pt x="3592" y="6171"/>
                    <a:pt x="3592" y="5604"/>
                  </a:cubicBezTo>
                  <a:cubicBezTo>
                    <a:pt x="3592" y="5383"/>
                    <a:pt x="3781" y="5194"/>
                    <a:pt x="4033" y="5194"/>
                  </a:cubicBezTo>
                  <a:cubicBezTo>
                    <a:pt x="4253" y="5194"/>
                    <a:pt x="4411" y="5383"/>
                    <a:pt x="4411" y="5604"/>
                  </a:cubicBezTo>
                  <a:cubicBezTo>
                    <a:pt x="4411" y="5856"/>
                    <a:pt x="4632" y="6014"/>
                    <a:pt x="4821" y="6014"/>
                  </a:cubicBezTo>
                  <a:cubicBezTo>
                    <a:pt x="5041" y="6014"/>
                    <a:pt x="5262" y="5824"/>
                    <a:pt x="5262" y="5604"/>
                  </a:cubicBezTo>
                  <a:cubicBezTo>
                    <a:pt x="5262" y="5383"/>
                    <a:pt x="4947" y="5131"/>
                    <a:pt x="4569" y="4911"/>
                  </a:cubicBezTo>
                  <a:cubicBezTo>
                    <a:pt x="4159" y="4596"/>
                    <a:pt x="3592" y="4186"/>
                    <a:pt x="3592" y="3525"/>
                  </a:cubicBezTo>
                  <a:cubicBezTo>
                    <a:pt x="3592" y="2989"/>
                    <a:pt x="3938" y="2548"/>
                    <a:pt x="4411" y="2359"/>
                  </a:cubicBezTo>
                  <a:lnTo>
                    <a:pt x="4411" y="2075"/>
                  </a:lnTo>
                  <a:cubicBezTo>
                    <a:pt x="4411" y="1823"/>
                    <a:pt x="4632" y="1666"/>
                    <a:pt x="4821" y="1666"/>
                  </a:cubicBezTo>
                  <a:close/>
                  <a:moveTo>
                    <a:pt x="6081" y="9385"/>
                  </a:moveTo>
                  <a:lnTo>
                    <a:pt x="6081" y="10235"/>
                  </a:lnTo>
                  <a:lnTo>
                    <a:pt x="3592" y="10235"/>
                  </a:lnTo>
                  <a:lnTo>
                    <a:pt x="3592" y="9385"/>
                  </a:lnTo>
                  <a:close/>
                  <a:moveTo>
                    <a:pt x="4801" y="0"/>
                  </a:moveTo>
                  <a:cubicBezTo>
                    <a:pt x="4498" y="0"/>
                    <a:pt x="4188" y="29"/>
                    <a:pt x="3875" y="91"/>
                  </a:cubicBezTo>
                  <a:cubicBezTo>
                    <a:pt x="2111" y="500"/>
                    <a:pt x="693" y="1949"/>
                    <a:pt x="378" y="3714"/>
                  </a:cubicBezTo>
                  <a:cubicBezTo>
                    <a:pt x="0" y="5698"/>
                    <a:pt x="1008" y="7652"/>
                    <a:pt x="2773" y="8565"/>
                  </a:cubicBezTo>
                  <a:lnTo>
                    <a:pt x="2773" y="10582"/>
                  </a:lnTo>
                  <a:cubicBezTo>
                    <a:pt x="2773" y="11716"/>
                    <a:pt x="3718" y="12661"/>
                    <a:pt x="4852" y="12661"/>
                  </a:cubicBezTo>
                  <a:cubicBezTo>
                    <a:pt x="5986" y="12661"/>
                    <a:pt x="6963" y="11716"/>
                    <a:pt x="6963" y="10582"/>
                  </a:cubicBezTo>
                  <a:lnTo>
                    <a:pt x="6963" y="8565"/>
                  </a:lnTo>
                  <a:cubicBezTo>
                    <a:pt x="8444" y="7778"/>
                    <a:pt x="9420" y="6234"/>
                    <a:pt x="9420" y="4501"/>
                  </a:cubicBezTo>
                  <a:cubicBezTo>
                    <a:pt x="9392" y="2000"/>
                    <a:pt x="7308" y="0"/>
                    <a:pt x="48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2" name="Google Shape;1702;p43"/>
            <p:cNvSpPr/>
            <p:nvPr/>
          </p:nvSpPr>
          <p:spPr>
            <a:xfrm>
              <a:off x="-60255350" y="3844775"/>
              <a:ext cx="34675" cy="20500"/>
            </a:xfrm>
            <a:custGeom>
              <a:avLst/>
              <a:gdLst/>
              <a:ahLst/>
              <a:cxnLst/>
              <a:rect l="l" t="t" r="r" b="b"/>
              <a:pathLst>
                <a:path w="1387" h="820" extrusionOk="0">
                  <a:moveTo>
                    <a:pt x="379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90" y="819"/>
                    <a:pt x="379" y="819"/>
                  </a:cubicBezTo>
                  <a:lnTo>
                    <a:pt x="946" y="819"/>
                  </a:lnTo>
                  <a:cubicBezTo>
                    <a:pt x="1166" y="819"/>
                    <a:pt x="1387" y="630"/>
                    <a:pt x="1387" y="378"/>
                  </a:cubicBezTo>
                  <a:cubicBezTo>
                    <a:pt x="1387" y="158"/>
                    <a:pt x="1166" y="0"/>
                    <a:pt x="9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3" name="Google Shape;1703;p43"/>
            <p:cNvSpPr/>
            <p:nvPr/>
          </p:nvSpPr>
          <p:spPr>
            <a:xfrm>
              <a:off x="-59974175" y="3844775"/>
              <a:ext cx="35475" cy="20500"/>
            </a:xfrm>
            <a:custGeom>
              <a:avLst/>
              <a:gdLst/>
              <a:ahLst/>
              <a:cxnLst/>
              <a:rect l="l" t="t" r="r" b="b"/>
              <a:pathLst>
                <a:path w="1419" h="820" extrusionOk="0"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cubicBezTo>
                    <a:pt x="1" y="630"/>
                    <a:pt x="221" y="819"/>
                    <a:pt x="442" y="819"/>
                  </a:cubicBezTo>
                  <a:lnTo>
                    <a:pt x="1009" y="819"/>
                  </a:lnTo>
                  <a:cubicBezTo>
                    <a:pt x="1230" y="819"/>
                    <a:pt x="1387" y="630"/>
                    <a:pt x="1387" y="378"/>
                  </a:cubicBezTo>
                  <a:cubicBezTo>
                    <a:pt x="1419" y="158"/>
                    <a:pt x="1230" y="0"/>
                    <a:pt x="10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4" name="Google Shape;1704;p43"/>
            <p:cNvSpPr/>
            <p:nvPr/>
          </p:nvSpPr>
          <p:spPr>
            <a:xfrm>
              <a:off x="-60212825" y="3939475"/>
              <a:ext cx="32325" cy="30350"/>
            </a:xfrm>
            <a:custGeom>
              <a:avLst/>
              <a:gdLst/>
              <a:ahLst/>
              <a:cxnLst/>
              <a:rect l="l" t="t" r="r" b="b"/>
              <a:pathLst>
                <a:path w="1293" h="1214" extrusionOk="0">
                  <a:moveTo>
                    <a:pt x="836" y="1"/>
                  </a:moveTo>
                  <a:cubicBezTo>
                    <a:pt x="725" y="1"/>
                    <a:pt x="615" y="40"/>
                    <a:pt x="536" y="119"/>
                  </a:cubicBezTo>
                  <a:lnTo>
                    <a:pt x="158" y="497"/>
                  </a:lnTo>
                  <a:cubicBezTo>
                    <a:pt x="1" y="654"/>
                    <a:pt x="1" y="938"/>
                    <a:pt x="158" y="1096"/>
                  </a:cubicBezTo>
                  <a:cubicBezTo>
                    <a:pt x="237" y="1174"/>
                    <a:pt x="340" y="1214"/>
                    <a:pt x="442" y="1214"/>
                  </a:cubicBezTo>
                  <a:cubicBezTo>
                    <a:pt x="544" y="1214"/>
                    <a:pt x="647" y="1174"/>
                    <a:pt x="725" y="1096"/>
                  </a:cubicBezTo>
                  <a:lnTo>
                    <a:pt x="1135" y="686"/>
                  </a:lnTo>
                  <a:cubicBezTo>
                    <a:pt x="1293" y="528"/>
                    <a:pt x="1293" y="245"/>
                    <a:pt x="1135" y="119"/>
                  </a:cubicBezTo>
                  <a:cubicBezTo>
                    <a:pt x="1056" y="40"/>
                    <a:pt x="946" y="1"/>
                    <a:pt x="8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5" name="Google Shape;1705;p43"/>
            <p:cNvSpPr/>
            <p:nvPr/>
          </p:nvSpPr>
          <p:spPr>
            <a:xfrm>
              <a:off x="-60012750" y="3739425"/>
              <a:ext cx="32300" cy="30350"/>
            </a:xfrm>
            <a:custGeom>
              <a:avLst/>
              <a:gdLst/>
              <a:ahLst/>
              <a:cxnLst/>
              <a:rect l="l" t="t" r="r" b="b"/>
              <a:pathLst>
                <a:path w="1292" h="1214" extrusionOk="0">
                  <a:moveTo>
                    <a:pt x="835" y="1"/>
                  </a:moveTo>
                  <a:cubicBezTo>
                    <a:pt x="725" y="1"/>
                    <a:pt x="614" y="40"/>
                    <a:pt x="536" y="119"/>
                  </a:cubicBezTo>
                  <a:lnTo>
                    <a:pt x="126" y="497"/>
                  </a:lnTo>
                  <a:cubicBezTo>
                    <a:pt x="0" y="654"/>
                    <a:pt x="0" y="938"/>
                    <a:pt x="126" y="1095"/>
                  </a:cubicBezTo>
                  <a:cubicBezTo>
                    <a:pt x="205" y="1174"/>
                    <a:pt x="315" y="1213"/>
                    <a:pt x="425" y="1213"/>
                  </a:cubicBezTo>
                  <a:cubicBezTo>
                    <a:pt x="536" y="1213"/>
                    <a:pt x="646" y="1174"/>
                    <a:pt x="725" y="1095"/>
                  </a:cubicBezTo>
                  <a:lnTo>
                    <a:pt x="1134" y="686"/>
                  </a:lnTo>
                  <a:cubicBezTo>
                    <a:pt x="1292" y="560"/>
                    <a:pt x="1292" y="276"/>
                    <a:pt x="1134" y="119"/>
                  </a:cubicBezTo>
                  <a:cubicBezTo>
                    <a:pt x="1056" y="40"/>
                    <a:pt x="945" y="1"/>
                    <a:pt x="8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6" name="Google Shape;1706;p43"/>
            <p:cNvSpPr/>
            <p:nvPr/>
          </p:nvSpPr>
          <p:spPr>
            <a:xfrm>
              <a:off x="-60012750" y="3939475"/>
              <a:ext cx="32300" cy="30350"/>
            </a:xfrm>
            <a:custGeom>
              <a:avLst/>
              <a:gdLst/>
              <a:ahLst/>
              <a:cxnLst/>
              <a:rect l="l" t="t" r="r" b="b"/>
              <a:pathLst>
                <a:path w="1292" h="1214" extrusionOk="0">
                  <a:moveTo>
                    <a:pt x="425" y="1"/>
                  </a:moveTo>
                  <a:cubicBezTo>
                    <a:pt x="315" y="1"/>
                    <a:pt x="205" y="40"/>
                    <a:pt x="126" y="119"/>
                  </a:cubicBezTo>
                  <a:cubicBezTo>
                    <a:pt x="0" y="245"/>
                    <a:pt x="0" y="528"/>
                    <a:pt x="126" y="686"/>
                  </a:cubicBezTo>
                  <a:lnTo>
                    <a:pt x="536" y="1096"/>
                  </a:lnTo>
                  <a:cubicBezTo>
                    <a:pt x="614" y="1174"/>
                    <a:pt x="725" y="1214"/>
                    <a:pt x="835" y="1214"/>
                  </a:cubicBezTo>
                  <a:cubicBezTo>
                    <a:pt x="945" y="1214"/>
                    <a:pt x="1056" y="1174"/>
                    <a:pt x="1134" y="1096"/>
                  </a:cubicBezTo>
                  <a:cubicBezTo>
                    <a:pt x="1292" y="938"/>
                    <a:pt x="1292" y="654"/>
                    <a:pt x="1134" y="497"/>
                  </a:cubicBezTo>
                  <a:lnTo>
                    <a:pt x="725" y="119"/>
                  </a:lnTo>
                  <a:cubicBezTo>
                    <a:pt x="646" y="40"/>
                    <a:pt x="536" y="1"/>
                    <a:pt x="4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7" name="Google Shape;1707;p43"/>
            <p:cNvSpPr/>
            <p:nvPr/>
          </p:nvSpPr>
          <p:spPr>
            <a:xfrm>
              <a:off x="-60212825" y="3739425"/>
              <a:ext cx="32325" cy="30350"/>
            </a:xfrm>
            <a:custGeom>
              <a:avLst/>
              <a:gdLst/>
              <a:ahLst/>
              <a:cxnLst/>
              <a:rect l="l" t="t" r="r" b="b"/>
              <a:pathLst>
                <a:path w="1293" h="1214" extrusionOk="0">
                  <a:moveTo>
                    <a:pt x="442" y="1"/>
                  </a:moveTo>
                  <a:cubicBezTo>
                    <a:pt x="340" y="1"/>
                    <a:pt x="237" y="40"/>
                    <a:pt x="158" y="119"/>
                  </a:cubicBezTo>
                  <a:cubicBezTo>
                    <a:pt x="1" y="276"/>
                    <a:pt x="1" y="560"/>
                    <a:pt x="158" y="686"/>
                  </a:cubicBezTo>
                  <a:lnTo>
                    <a:pt x="536" y="1095"/>
                  </a:lnTo>
                  <a:cubicBezTo>
                    <a:pt x="615" y="1174"/>
                    <a:pt x="725" y="1213"/>
                    <a:pt x="836" y="1213"/>
                  </a:cubicBezTo>
                  <a:cubicBezTo>
                    <a:pt x="946" y="1213"/>
                    <a:pt x="1056" y="1174"/>
                    <a:pt x="1135" y="1095"/>
                  </a:cubicBezTo>
                  <a:cubicBezTo>
                    <a:pt x="1293" y="938"/>
                    <a:pt x="1293" y="654"/>
                    <a:pt x="1135" y="497"/>
                  </a:cubicBezTo>
                  <a:lnTo>
                    <a:pt x="725" y="119"/>
                  </a:lnTo>
                  <a:cubicBezTo>
                    <a:pt x="647" y="40"/>
                    <a:pt x="544" y="1"/>
                    <a:pt x="4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08" name="Google Shape;1708;p43"/>
          <p:cNvGrpSpPr/>
          <p:nvPr/>
        </p:nvGrpSpPr>
        <p:grpSpPr>
          <a:xfrm>
            <a:off x="10327040" y="5211454"/>
            <a:ext cx="492149" cy="486209"/>
            <a:chOff x="-59869425" y="4102225"/>
            <a:chExt cx="319025" cy="315175"/>
          </a:xfrm>
        </p:grpSpPr>
        <p:sp>
          <p:nvSpPr>
            <p:cNvPr id="1709" name="Google Shape;1709;p43"/>
            <p:cNvSpPr/>
            <p:nvPr/>
          </p:nvSpPr>
          <p:spPr>
            <a:xfrm>
              <a:off x="-59869425" y="4102225"/>
              <a:ext cx="149675" cy="256825"/>
            </a:xfrm>
            <a:custGeom>
              <a:avLst/>
              <a:gdLst/>
              <a:ahLst/>
              <a:cxnLst/>
              <a:rect l="l" t="t" r="r" b="b"/>
              <a:pathLst>
                <a:path w="5987" h="10273" extrusionOk="0">
                  <a:moveTo>
                    <a:pt x="5532" y="1"/>
                  </a:moveTo>
                  <a:cubicBezTo>
                    <a:pt x="5515" y="1"/>
                    <a:pt x="5499" y="2"/>
                    <a:pt x="5483" y="4"/>
                  </a:cubicBezTo>
                  <a:cubicBezTo>
                    <a:pt x="2364" y="445"/>
                    <a:pt x="1" y="3123"/>
                    <a:pt x="1" y="6274"/>
                  </a:cubicBezTo>
                  <a:cubicBezTo>
                    <a:pt x="1" y="7692"/>
                    <a:pt x="442" y="8983"/>
                    <a:pt x="1293" y="10086"/>
                  </a:cubicBezTo>
                  <a:cubicBezTo>
                    <a:pt x="1381" y="10209"/>
                    <a:pt x="1507" y="10273"/>
                    <a:pt x="1635" y="10273"/>
                  </a:cubicBezTo>
                  <a:cubicBezTo>
                    <a:pt x="1737" y="10273"/>
                    <a:pt x="1839" y="10233"/>
                    <a:pt x="1923" y="10149"/>
                  </a:cubicBezTo>
                  <a:lnTo>
                    <a:pt x="3719" y="8353"/>
                  </a:lnTo>
                  <a:cubicBezTo>
                    <a:pt x="3813" y="8259"/>
                    <a:pt x="3845" y="8007"/>
                    <a:pt x="3782" y="7849"/>
                  </a:cubicBezTo>
                  <a:cubicBezTo>
                    <a:pt x="3498" y="7376"/>
                    <a:pt x="3341" y="6809"/>
                    <a:pt x="3341" y="6274"/>
                  </a:cubicBezTo>
                  <a:cubicBezTo>
                    <a:pt x="3341" y="4888"/>
                    <a:pt x="4286" y="3659"/>
                    <a:pt x="5672" y="3312"/>
                  </a:cubicBezTo>
                  <a:cubicBezTo>
                    <a:pt x="5861" y="3281"/>
                    <a:pt x="5987" y="3123"/>
                    <a:pt x="5987" y="2934"/>
                  </a:cubicBezTo>
                  <a:lnTo>
                    <a:pt x="5987" y="414"/>
                  </a:lnTo>
                  <a:cubicBezTo>
                    <a:pt x="5958" y="180"/>
                    <a:pt x="5739" y="1"/>
                    <a:pt x="55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0" name="Google Shape;1710;p43"/>
            <p:cNvSpPr/>
            <p:nvPr/>
          </p:nvSpPr>
          <p:spPr>
            <a:xfrm>
              <a:off x="-59811125" y="4322075"/>
              <a:ext cx="201650" cy="95325"/>
            </a:xfrm>
            <a:custGeom>
              <a:avLst/>
              <a:gdLst/>
              <a:ahLst/>
              <a:cxnLst/>
              <a:rect l="l" t="t" r="r" b="b"/>
              <a:pathLst>
                <a:path w="8066" h="3813" extrusionOk="0">
                  <a:moveTo>
                    <a:pt x="5758" y="0"/>
                  </a:moveTo>
                  <a:cubicBezTo>
                    <a:pt x="5692" y="0"/>
                    <a:pt x="5629" y="11"/>
                    <a:pt x="5577" y="32"/>
                  </a:cubicBezTo>
                  <a:cubicBezTo>
                    <a:pt x="5091" y="339"/>
                    <a:pt x="4530" y="489"/>
                    <a:pt x="3972" y="489"/>
                  </a:cubicBezTo>
                  <a:cubicBezTo>
                    <a:pt x="3444" y="489"/>
                    <a:pt x="2917" y="355"/>
                    <a:pt x="2458" y="95"/>
                  </a:cubicBezTo>
                  <a:cubicBezTo>
                    <a:pt x="2389" y="53"/>
                    <a:pt x="2314" y="30"/>
                    <a:pt x="2239" y="30"/>
                  </a:cubicBezTo>
                  <a:cubicBezTo>
                    <a:pt x="2141" y="30"/>
                    <a:pt x="2042" y="69"/>
                    <a:pt x="1954" y="158"/>
                  </a:cubicBezTo>
                  <a:lnTo>
                    <a:pt x="189" y="1922"/>
                  </a:lnTo>
                  <a:cubicBezTo>
                    <a:pt x="0" y="2143"/>
                    <a:pt x="32" y="2395"/>
                    <a:pt x="221" y="2552"/>
                  </a:cubicBezTo>
                  <a:cubicBezTo>
                    <a:pt x="1324" y="3403"/>
                    <a:pt x="2615" y="3812"/>
                    <a:pt x="4001" y="3812"/>
                  </a:cubicBezTo>
                  <a:cubicBezTo>
                    <a:pt x="5388" y="3812"/>
                    <a:pt x="6711" y="3403"/>
                    <a:pt x="7814" y="2521"/>
                  </a:cubicBezTo>
                  <a:cubicBezTo>
                    <a:pt x="8034" y="2363"/>
                    <a:pt x="8066" y="2080"/>
                    <a:pt x="7877" y="1890"/>
                  </a:cubicBezTo>
                  <a:lnTo>
                    <a:pt x="6112" y="126"/>
                  </a:lnTo>
                  <a:cubicBezTo>
                    <a:pt x="6028" y="42"/>
                    <a:pt x="5888" y="0"/>
                    <a:pt x="57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1" name="Google Shape;1711;p43"/>
            <p:cNvSpPr/>
            <p:nvPr/>
          </p:nvSpPr>
          <p:spPr>
            <a:xfrm>
              <a:off x="-59700075" y="4102225"/>
              <a:ext cx="149675" cy="256525"/>
            </a:xfrm>
            <a:custGeom>
              <a:avLst/>
              <a:gdLst/>
              <a:ahLst/>
              <a:cxnLst/>
              <a:rect l="l" t="t" r="r" b="b"/>
              <a:pathLst>
                <a:path w="5987" h="10261" extrusionOk="0">
                  <a:moveTo>
                    <a:pt x="418" y="1"/>
                  </a:moveTo>
                  <a:cubicBezTo>
                    <a:pt x="190" y="1"/>
                    <a:pt x="1" y="180"/>
                    <a:pt x="1" y="414"/>
                  </a:cubicBezTo>
                  <a:lnTo>
                    <a:pt x="1" y="2934"/>
                  </a:lnTo>
                  <a:cubicBezTo>
                    <a:pt x="1" y="3123"/>
                    <a:pt x="127" y="3281"/>
                    <a:pt x="316" y="3312"/>
                  </a:cubicBezTo>
                  <a:cubicBezTo>
                    <a:pt x="1639" y="3659"/>
                    <a:pt x="2647" y="4856"/>
                    <a:pt x="2647" y="6274"/>
                  </a:cubicBezTo>
                  <a:cubicBezTo>
                    <a:pt x="2647" y="6809"/>
                    <a:pt x="2489" y="7376"/>
                    <a:pt x="2206" y="7849"/>
                  </a:cubicBezTo>
                  <a:cubicBezTo>
                    <a:pt x="2080" y="8007"/>
                    <a:pt x="2111" y="8196"/>
                    <a:pt x="2269" y="8353"/>
                  </a:cubicBezTo>
                  <a:lnTo>
                    <a:pt x="4065" y="10149"/>
                  </a:lnTo>
                  <a:cubicBezTo>
                    <a:pt x="4137" y="10221"/>
                    <a:pt x="4242" y="10260"/>
                    <a:pt x="4350" y="10260"/>
                  </a:cubicBezTo>
                  <a:cubicBezTo>
                    <a:pt x="4478" y="10260"/>
                    <a:pt x="4609" y="10205"/>
                    <a:pt x="4695" y="10086"/>
                  </a:cubicBezTo>
                  <a:cubicBezTo>
                    <a:pt x="5514" y="8983"/>
                    <a:pt x="5987" y="7660"/>
                    <a:pt x="5987" y="6274"/>
                  </a:cubicBezTo>
                  <a:cubicBezTo>
                    <a:pt x="5892" y="3123"/>
                    <a:pt x="3592" y="445"/>
                    <a:pt x="473" y="4"/>
                  </a:cubicBezTo>
                  <a:cubicBezTo>
                    <a:pt x="455" y="2"/>
                    <a:pt x="436" y="1"/>
                    <a:pt x="4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2" name="Google Shape;1712;p43"/>
            <p:cNvSpPr/>
            <p:nvPr/>
          </p:nvSpPr>
          <p:spPr>
            <a:xfrm>
              <a:off x="-59742600" y="4187375"/>
              <a:ext cx="63025" cy="144950"/>
            </a:xfrm>
            <a:custGeom>
              <a:avLst/>
              <a:gdLst/>
              <a:ahLst/>
              <a:cxnLst/>
              <a:rect l="l" t="t" r="r" b="b"/>
              <a:pathLst>
                <a:path w="2521" h="5798" extrusionOk="0">
                  <a:moveTo>
                    <a:pt x="1260" y="1"/>
                  </a:moveTo>
                  <a:cubicBezTo>
                    <a:pt x="1040" y="1"/>
                    <a:pt x="819" y="190"/>
                    <a:pt x="819" y="379"/>
                  </a:cubicBezTo>
                  <a:lnTo>
                    <a:pt x="819" y="662"/>
                  </a:lnTo>
                  <a:cubicBezTo>
                    <a:pt x="347" y="820"/>
                    <a:pt x="0" y="1293"/>
                    <a:pt x="0" y="1860"/>
                  </a:cubicBezTo>
                  <a:cubicBezTo>
                    <a:pt x="0" y="2521"/>
                    <a:pt x="567" y="2899"/>
                    <a:pt x="977" y="3214"/>
                  </a:cubicBezTo>
                  <a:cubicBezTo>
                    <a:pt x="1292" y="3466"/>
                    <a:pt x="1670" y="3687"/>
                    <a:pt x="1670" y="3939"/>
                  </a:cubicBezTo>
                  <a:cubicBezTo>
                    <a:pt x="1670" y="4160"/>
                    <a:pt x="1450" y="4380"/>
                    <a:pt x="1260" y="4380"/>
                  </a:cubicBezTo>
                  <a:cubicBezTo>
                    <a:pt x="1071" y="4380"/>
                    <a:pt x="819" y="4160"/>
                    <a:pt x="819" y="3939"/>
                  </a:cubicBezTo>
                  <a:cubicBezTo>
                    <a:pt x="819" y="3687"/>
                    <a:pt x="630" y="3529"/>
                    <a:pt x="441" y="3529"/>
                  </a:cubicBezTo>
                  <a:cubicBezTo>
                    <a:pt x="252" y="3529"/>
                    <a:pt x="32" y="3750"/>
                    <a:pt x="32" y="3939"/>
                  </a:cubicBezTo>
                  <a:cubicBezTo>
                    <a:pt x="32" y="4475"/>
                    <a:pt x="410" y="4916"/>
                    <a:pt x="882" y="5105"/>
                  </a:cubicBezTo>
                  <a:lnTo>
                    <a:pt x="882" y="5388"/>
                  </a:lnTo>
                  <a:cubicBezTo>
                    <a:pt x="882" y="5640"/>
                    <a:pt x="1071" y="5798"/>
                    <a:pt x="1292" y="5798"/>
                  </a:cubicBezTo>
                  <a:cubicBezTo>
                    <a:pt x="1544" y="5798"/>
                    <a:pt x="1702" y="5577"/>
                    <a:pt x="1702" y="5388"/>
                  </a:cubicBezTo>
                  <a:lnTo>
                    <a:pt x="1702" y="5073"/>
                  </a:lnTo>
                  <a:cubicBezTo>
                    <a:pt x="2174" y="4916"/>
                    <a:pt x="2521" y="4443"/>
                    <a:pt x="2521" y="3907"/>
                  </a:cubicBezTo>
                  <a:cubicBezTo>
                    <a:pt x="2521" y="3214"/>
                    <a:pt x="1985" y="2836"/>
                    <a:pt x="1544" y="2521"/>
                  </a:cubicBezTo>
                  <a:cubicBezTo>
                    <a:pt x="1229" y="2269"/>
                    <a:pt x="882" y="2049"/>
                    <a:pt x="882" y="1797"/>
                  </a:cubicBezTo>
                  <a:cubicBezTo>
                    <a:pt x="882" y="1576"/>
                    <a:pt x="1071" y="1419"/>
                    <a:pt x="1292" y="1419"/>
                  </a:cubicBezTo>
                  <a:cubicBezTo>
                    <a:pt x="1544" y="1419"/>
                    <a:pt x="1702" y="1608"/>
                    <a:pt x="1702" y="1797"/>
                  </a:cubicBezTo>
                  <a:cubicBezTo>
                    <a:pt x="1702" y="2049"/>
                    <a:pt x="1891" y="2238"/>
                    <a:pt x="2143" y="2238"/>
                  </a:cubicBezTo>
                  <a:cubicBezTo>
                    <a:pt x="2363" y="2238"/>
                    <a:pt x="2521" y="2049"/>
                    <a:pt x="2521" y="1797"/>
                  </a:cubicBezTo>
                  <a:cubicBezTo>
                    <a:pt x="2521" y="1261"/>
                    <a:pt x="2174" y="820"/>
                    <a:pt x="1702" y="631"/>
                  </a:cubicBezTo>
                  <a:lnTo>
                    <a:pt x="1702" y="347"/>
                  </a:lnTo>
                  <a:cubicBezTo>
                    <a:pt x="1702" y="158"/>
                    <a:pt x="1513" y="1"/>
                    <a:pt x="1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Fira Sans Extra Condensed Medium</vt:lpstr>
      <vt:lpstr>Roboto</vt:lpstr>
      <vt:lpstr>Tema do Office</vt:lpstr>
      <vt:lpstr>Infográfico de Orçamento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Infográfico de Orçamento</dc:title>
  <dc:creator>Guilherme Maciel</dc:creator>
  <cp:lastModifiedBy>Guilherme Maciel</cp:lastModifiedBy>
  <cp:revision>1</cp:revision>
  <dcterms:created xsi:type="dcterms:W3CDTF">2022-05-13T19:07:32Z</dcterms:created>
  <dcterms:modified xsi:type="dcterms:W3CDTF">2022-05-13T19:07:57Z</dcterms:modified>
</cp:coreProperties>
</file>