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08F681-51E6-AA1F-BBF2-4D979D892A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E2DB9A7-4CA4-F5CA-4B83-35A9999CB7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80321D-CD16-E663-A3F7-B2EB520F1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0EB6-C932-4BED-971F-4FE70BB65990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C7DEEE6-D183-CB49-62CC-7EEF25AD1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6CD5D5-3968-8B0C-4108-21AEF322D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E187B-FA8B-4E5C-ABE4-9E74DBD14A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4763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4440C1-92B5-C8DB-042F-651366FA6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7ECDC6-3F9A-1E26-F14C-482C6C743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483E1E-8DAE-EC0A-A68C-9E2FF2272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0EB6-C932-4BED-971F-4FE70BB65990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60D290-D1F4-CAF2-9237-DB5A25745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089A00-54DF-E5E2-392F-B7521E4FA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E187B-FA8B-4E5C-ABE4-9E74DBD14A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8434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285EBC-7882-7AE3-B576-67990A44D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F6CEFB9-5621-5025-FE71-3F99337601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CAB706-D03D-EA55-7EC3-42D9DF270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0EB6-C932-4BED-971F-4FE70BB65990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4E86D6-F5E7-8921-018D-6462D8859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E2F277C-AE64-4029-5A9D-85F539628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E187B-FA8B-4E5C-ABE4-9E74DBD14A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0508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20864E-6B4D-FC20-AAA4-D92404FE4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C32FAFC-21BB-F9A1-920A-7252016AAF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828A32F-0ED9-E013-615A-EC75E088E5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C89D8C3-2D9B-A4D8-AEF1-7A3039368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0EB6-C932-4BED-971F-4FE70BB65990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1FB42AF-D6FD-DA84-E237-2C281C515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3EEF85C-90E4-746C-6ECC-43173388A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E187B-FA8B-4E5C-ABE4-9E74DBD14A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5200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6F9D22-103B-E700-498D-CE183D9DE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40E2992-2936-F099-9FC5-B5ADAA60D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4E5FCCA-395A-EE23-F849-4C80F45927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06FA91F-9A59-6D55-0733-067B92E209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66790FB-4191-D842-DCC8-099576B290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B2637DF-1ECD-ED01-87B6-96F3F3C79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0EB6-C932-4BED-971F-4FE70BB65990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074321D-4697-852A-BBCF-B987A815E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C839474-2BEE-C738-340C-84C2001D9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E187B-FA8B-4E5C-ABE4-9E74DBD14A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2040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F1A3E8-5763-6B35-E045-B08296FFE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5623D91-0CF0-FEDF-90A5-B41F93A8F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0EB6-C932-4BED-971F-4FE70BB65990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52D13B9-83BC-594F-4656-0F3F12176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50FAB73-6239-9103-CF80-0AD72106D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E187B-FA8B-4E5C-ABE4-9E74DBD14A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4597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54BBAC8-0293-5CF7-5D59-55263DE2E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0EB6-C932-4BED-971F-4FE70BB65990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531A8F4-70CE-BD34-5A13-E9FF19099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73923F3-C7B0-1DCD-6E1B-E34D38494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E187B-FA8B-4E5C-ABE4-9E74DBD14A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4097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80DC2F-D63F-FA37-CC5B-C27762198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1A6C5B-16AF-1E63-6857-4796A0444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AFB889E-E62C-5034-8331-52055571F6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A9CB794-C3DE-62BD-4B59-68FBAE071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0EB6-C932-4BED-971F-4FE70BB65990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CF9DA6C-3FCB-8E9B-9AB3-632676656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DAEBD6F-686F-72C5-5E3E-80B7BBFD3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E187B-FA8B-4E5C-ABE4-9E74DBD14A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0918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DF6B7C-E82C-2969-316A-26267BA7D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DC70AA6-7AC9-A15D-6E9F-5D8D985108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666AED1-C4B2-B755-D6DF-5BE401FB9A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6E215A5-AA3D-01AE-3C01-09C7B3F35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0EB6-C932-4BED-971F-4FE70BB65990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1A0CAA5-DEE4-0842-A258-9853413CA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3E749C-A88A-A9AC-EA49-46D895C4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E187B-FA8B-4E5C-ABE4-9E74DBD14A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5339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9339C6-0281-E852-C41B-C387D0466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721A458-248B-6F4B-D910-669A071160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454CDB-963B-997D-D112-EEF0FC251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0EB6-C932-4BED-971F-4FE70BB65990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A3BDF15-394A-E850-F326-D0A9BC99E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BE10B4-7C64-D268-E4BA-371D34963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E187B-FA8B-4E5C-ABE4-9E74DBD14A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5504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5DA55E5-AA14-7CE1-5B26-F9C388B3DD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C1F38CC-9E9C-4BE6-102F-4A45987FD9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D408171-320D-239B-AFE4-960D6718D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0EB6-C932-4BED-971F-4FE70BB65990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DEA185-1BCF-82C5-712F-DE5E0DD2D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F840BE-DD84-8977-27D0-9CBEFFFDF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E187B-FA8B-4E5C-ABE4-9E74DBD14A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1049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B3CFD88-F8A9-DD40-1D79-40BA8DD99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B75112-407D-ED00-9EE7-F66187C29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92A654-7147-55AB-3466-D3D8C7CEEA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70EB6-C932-4BED-971F-4FE70BB65990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752FA8E-B830-091C-34F4-0485D12885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6FE65C-1F73-8D05-6277-310610F84E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E187B-FA8B-4E5C-ABE4-9E74DBD14A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6527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3175"/>
            <a:ext cx="12176125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9313781" y="4881563"/>
            <a:ext cx="2838406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ru-RU" sz="13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DESENVOLVIMENTO DO CONCEITO</a:t>
            </a:r>
            <a:endParaRPr kumimoji="0" lang="ru-RU" altLang="ru-RU" sz="1300" b="0" i="0" u="none" strike="noStrike" cap="none" normalizeH="0" baseline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313781" y="3586163"/>
            <a:ext cx="170053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ru-RU" sz="14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</a:rPr>
              <a:t>SELEÇÃO</a:t>
            </a:r>
            <a:r>
              <a:rPr kumimoji="0" lang="pt-BR" altLang="ru-RU" sz="1400" b="1" i="0" u="none" strike="noStrike" cap="none" normalizeH="0" dirty="0">
                <a:ln>
                  <a:noFill/>
                </a:ln>
                <a:solidFill>
                  <a:schemeClr val="accent3"/>
                </a:solidFill>
                <a:effectLst/>
              </a:rPr>
              <a:t> DA IDEIA</a:t>
            </a:r>
            <a:endParaRPr kumimoji="0" lang="ru-RU" altLang="ru-RU" sz="1400" b="1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9313781" y="2292350"/>
            <a:ext cx="179023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ru-RU" sz="1500" b="1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Open Sans" panose="020B0606030504020204" pitchFamily="34" charset="0"/>
              </a:rPr>
              <a:t>GERAÇÃO DA IDEIA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9313781" y="1001713"/>
            <a:ext cx="243258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ru-RU" sz="1400" b="1" i="0" u="none" strike="noStrike" cap="none" normalizeH="0" baseline="0" dirty="0">
                <a:ln>
                  <a:noFill/>
                </a:ln>
                <a:solidFill>
                  <a:schemeClr val="accent5"/>
                </a:solidFill>
                <a:effectLst/>
              </a:rPr>
              <a:t>ESTRATÉGIA</a:t>
            </a:r>
            <a:r>
              <a:rPr kumimoji="0" lang="pt-BR" altLang="ru-RU" sz="1400" b="1" i="0" u="none" strike="noStrike" cap="none" normalizeH="0" dirty="0">
                <a:ln>
                  <a:noFill/>
                </a:ln>
                <a:solidFill>
                  <a:schemeClr val="accent5"/>
                </a:solidFill>
                <a:effectLst/>
              </a:rPr>
              <a:t> DE NEGÓCIOS</a:t>
            </a:r>
            <a:endParaRPr kumimoji="0" lang="ru-RU" altLang="ru-RU" sz="1400" b="1" i="0" u="none" strike="noStrike" cap="none" normalizeH="0" baseline="0" dirty="0">
              <a:ln>
                <a:noFill/>
              </a:ln>
              <a:solidFill>
                <a:schemeClr val="accent5"/>
              </a:solidFill>
              <a:effectLst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183505" y="4881563"/>
            <a:ext cx="231524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ru-RU" sz="1200" b="1" i="0" u="none" strike="noStrike" cap="none" normalizeH="0" baseline="0" dirty="0">
                <a:ln>
                  <a:noFill/>
                </a:ln>
                <a:solidFill>
                  <a:schemeClr val="accent5"/>
                </a:solidFill>
                <a:effectLst/>
                <a:latin typeface="Open Sans" panose="020B0606030504020204" pitchFamily="34" charset="0"/>
              </a:rPr>
              <a:t>DESENVOLVIMENTO PRODUTO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accent5"/>
              </a:solidFill>
              <a:effectLst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1183505" y="3586163"/>
            <a:ext cx="190757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ru-RU" sz="1400" b="1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Open Sans" panose="020B0606030504020204" pitchFamily="34" charset="0"/>
              </a:rPr>
              <a:t>TESTE DE MARKETING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1183505" y="2292350"/>
            <a:ext cx="16996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ru-RU" sz="1400" b="1" dirty="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COMERCIALIZAÇÃO</a:t>
            </a:r>
            <a:endParaRPr kumimoji="0" lang="ru-RU" altLang="ru-RU" sz="1400" b="1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1183505" y="1001713"/>
            <a:ext cx="121629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I</a:t>
            </a:r>
            <a:r>
              <a:rPr kumimoji="0" lang="pt-BR" altLang="ru-RU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NTRODUÇÃO</a:t>
            </a: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7724775" y="4960938"/>
            <a:ext cx="1027113" cy="849313"/>
            <a:chOff x="7724775" y="4960938"/>
            <a:chExt cx="1027113" cy="849313"/>
          </a:xfrm>
        </p:grpSpPr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7724775" y="4960938"/>
              <a:ext cx="1027113" cy="849313"/>
            </a:xfrm>
            <a:custGeom>
              <a:avLst/>
              <a:gdLst>
                <a:gd name="T0" fmla="*/ 270 w 270"/>
                <a:gd name="T1" fmla="*/ 112 h 223"/>
                <a:gd name="T2" fmla="*/ 220 w 270"/>
                <a:gd name="T3" fmla="*/ 83 h 223"/>
                <a:gd name="T4" fmla="*/ 112 w 270"/>
                <a:gd name="T5" fmla="*/ 0 h 223"/>
                <a:gd name="T6" fmla="*/ 0 w 270"/>
                <a:gd name="T7" fmla="*/ 112 h 223"/>
                <a:gd name="T8" fmla="*/ 112 w 270"/>
                <a:gd name="T9" fmla="*/ 223 h 223"/>
                <a:gd name="T10" fmla="*/ 220 w 270"/>
                <a:gd name="T11" fmla="*/ 141 h 223"/>
                <a:gd name="T12" fmla="*/ 270 w 270"/>
                <a:gd name="T13" fmla="*/ 112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" h="223">
                  <a:moveTo>
                    <a:pt x="270" y="112"/>
                  </a:moveTo>
                  <a:cubicBezTo>
                    <a:pt x="220" y="83"/>
                    <a:pt x="220" y="83"/>
                    <a:pt x="220" y="83"/>
                  </a:cubicBezTo>
                  <a:cubicBezTo>
                    <a:pt x="207" y="35"/>
                    <a:pt x="163" y="0"/>
                    <a:pt x="112" y="0"/>
                  </a:cubicBezTo>
                  <a:cubicBezTo>
                    <a:pt x="50" y="0"/>
                    <a:pt x="0" y="50"/>
                    <a:pt x="0" y="112"/>
                  </a:cubicBezTo>
                  <a:cubicBezTo>
                    <a:pt x="0" y="173"/>
                    <a:pt x="50" y="223"/>
                    <a:pt x="112" y="223"/>
                  </a:cubicBezTo>
                  <a:cubicBezTo>
                    <a:pt x="163" y="223"/>
                    <a:pt x="207" y="188"/>
                    <a:pt x="220" y="141"/>
                  </a:cubicBezTo>
                  <a:lnTo>
                    <a:pt x="270" y="112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7834313" y="5072063"/>
              <a:ext cx="628650" cy="62865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724775" y="3670300"/>
            <a:ext cx="1027113" cy="849313"/>
            <a:chOff x="7724775" y="3670300"/>
            <a:chExt cx="1027113" cy="849313"/>
          </a:xfrm>
        </p:grpSpPr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7724775" y="3670300"/>
              <a:ext cx="1027113" cy="849313"/>
            </a:xfrm>
            <a:custGeom>
              <a:avLst/>
              <a:gdLst>
                <a:gd name="T0" fmla="*/ 270 w 270"/>
                <a:gd name="T1" fmla="*/ 111 h 223"/>
                <a:gd name="T2" fmla="*/ 220 w 270"/>
                <a:gd name="T3" fmla="*/ 82 h 223"/>
                <a:gd name="T4" fmla="*/ 112 w 270"/>
                <a:gd name="T5" fmla="*/ 0 h 223"/>
                <a:gd name="T6" fmla="*/ 0 w 270"/>
                <a:gd name="T7" fmla="*/ 111 h 223"/>
                <a:gd name="T8" fmla="*/ 112 w 270"/>
                <a:gd name="T9" fmla="*/ 223 h 223"/>
                <a:gd name="T10" fmla="*/ 220 w 270"/>
                <a:gd name="T11" fmla="*/ 140 h 223"/>
                <a:gd name="T12" fmla="*/ 270 w 270"/>
                <a:gd name="T13" fmla="*/ 111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" h="223">
                  <a:moveTo>
                    <a:pt x="270" y="111"/>
                  </a:moveTo>
                  <a:cubicBezTo>
                    <a:pt x="220" y="82"/>
                    <a:pt x="220" y="82"/>
                    <a:pt x="220" y="82"/>
                  </a:cubicBezTo>
                  <a:cubicBezTo>
                    <a:pt x="207" y="35"/>
                    <a:pt x="163" y="0"/>
                    <a:pt x="112" y="0"/>
                  </a:cubicBezTo>
                  <a:cubicBezTo>
                    <a:pt x="50" y="0"/>
                    <a:pt x="0" y="50"/>
                    <a:pt x="0" y="111"/>
                  </a:cubicBezTo>
                  <a:cubicBezTo>
                    <a:pt x="0" y="173"/>
                    <a:pt x="50" y="223"/>
                    <a:pt x="112" y="223"/>
                  </a:cubicBezTo>
                  <a:cubicBezTo>
                    <a:pt x="163" y="223"/>
                    <a:pt x="207" y="188"/>
                    <a:pt x="220" y="140"/>
                  </a:cubicBezTo>
                  <a:lnTo>
                    <a:pt x="270" y="11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auto">
            <a:xfrm>
              <a:off x="7834313" y="3781425"/>
              <a:ext cx="628650" cy="62865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7724775" y="2376488"/>
            <a:ext cx="1027113" cy="847725"/>
            <a:chOff x="7724775" y="2376488"/>
            <a:chExt cx="1027113" cy="847725"/>
          </a:xfrm>
        </p:grpSpPr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7724775" y="2376488"/>
              <a:ext cx="1027113" cy="847725"/>
            </a:xfrm>
            <a:custGeom>
              <a:avLst/>
              <a:gdLst>
                <a:gd name="T0" fmla="*/ 270 w 270"/>
                <a:gd name="T1" fmla="*/ 112 h 223"/>
                <a:gd name="T2" fmla="*/ 220 w 270"/>
                <a:gd name="T3" fmla="*/ 82 h 223"/>
                <a:gd name="T4" fmla="*/ 112 w 270"/>
                <a:gd name="T5" fmla="*/ 0 h 223"/>
                <a:gd name="T6" fmla="*/ 0 w 270"/>
                <a:gd name="T7" fmla="*/ 112 h 223"/>
                <a:gd name="T8" fmla="*/ 112 w 270"/>
                <a:gd name="T9" fmla="*/ 223 h 223"/>
                <a:gd name="T10" fmla="*/ 220 w 270"/>
                <a:gd name="T11" fmla="*/ 141 h 223"/>
                <a:gd name="T12" fmla="*/ 270 w 270"/>
                <a:gd name="T13" fmla="*/ 112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" h="223">
                  <a:moveTo>
                    <a:pt x="270" y="112"/>
                  </a:moveTo>
                  <a:cubicBezTo>
                    <a:pt x="220" y="82"/>
                    <a:pt x="220" y="82"/>
                    <a:pt x="220" y="82"/>
                  </a:cubicBezTo>
                  <a:cubicBezTo>
                    <a:pt x="207" y="35"/>
                    <a:pt x="163" y="0"/>
                    <a:pt x="112" y="0"/>
                  </a:cubicBezTo>
                  <a:cubicBezTo>
                    <a:pt x="50" y="0"/>
                    <a:pt x="0" y="50"/>
                    <a:pt x="0" y="112"/>
                  </a:cubicBezTo>
                  <a:cubicBezTo>
                    <a:pt x="0" y="173"/>
                    <a:pt x="50" y="223"/>
                    <a:pt x="112" y="223"/>
                  </a:cubicBezTo>
                  <a:cubicBezTo>
                    <a:pt x="163" y="223"/>
                    <a:pt x="207" y="188"/>
                    <a:pt x="220" y="141"/>
                  </a:cubicBezTo>
                  <a:lnTo>
                    <a:pt x="270" y="1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7834313" y="2486025"/>
              <a:ext cx="628650" cy="62865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724775" y="1081088"/>
            <a:ext cx="1027113" cy="849313"/>
            <a:chOff x="7724775" y="1081088"/>
            <a:chExt cx="1027113" cy="849313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7724775" y="1081088"/>
              <a:ext cx="1027113" cy="849313"/>
            </a:xfrm>
            <a:custGeom>
              <a:avLst/>
              <a:gdLst>
                <a:gd name="T0" fmla="*/ 270 w 270"/>
                <a:gd name="T1" fmla="*/ 112 h 223"/>
                <a:gd name="T2" fmla="*/ 220 w 270"/>
                <a:gd name="T3" fmla="*/ 83 h 223"/>
                <a:gd name="T4" fmla="*/ 112 w 270"/>
                <a:gd name="T5" fmla="*/ 0 h 223"/>
                <a:gd name="T6" fmla="*/ 0 w 270"/>
                <a:gd name="T7" fmla="*/ 112 h 223"/>
                <a:gd name="T8" fmla="*/ 112 w 270"/>
                <a:gd name="T9" fmla="*/ 223 h 223"/>
                <a:gd name="T10" fmla="*/ 220 w 270"/>
                <a:gd name="T11" fmla="*/ 141 h 223"/>
                <a:gd name="T12" fmla="*/ 270 w 270"/>
                <a:gd name="T13" fmla="*/ 112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" h="223">
                  <a:moveTo>
                    <a:pt x="270" y="112"/>
                  </a:moveTo>
                  <a:cubicBezTo>
                    <a:pt x="220" y="83"/>
                    <a:pt x="220" y="83"/>
                    <a:pt x="220" y="83"/>
                  </a:cubicBezTo>
                  <a:cubicBezTo>
                    <a:pt x="207" y="35"/>
                    <a:pt x="163" y="0"/>
                    <a:pt x="112" y="0"/>
                  </a:cubicBezTo>
                  <a:cubicBezTo>
                    <a:pt x="50" y="0"/>
                    <a:pt x="0" y="50"/>
                    <a:pt x="0" y="112"/>
                  </a:cubicBezTo>
                  <a:cubicBezTo>
                    <a:pt x="0" y="173"/>
                    <a:pt x="50" y="223"/>
                    <a:pt x="112" y="223"/>
                  </a:cubicBezTo>
                  <a:cubicBezTo>
                    <a:pt x="163" y="223"/>
                    <a:pt x="207" y="188"/>
                    <a:pt x="220" y="141"/>
                  </a:cubicBezTo>
                  <a:lnTo>
                    <a:pt x="270" y="11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7834313" y="1190625"/>
              <a:ext cx="628650" cy="62865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394075" y="4960938"/>
            <a:ext cx="1023938" cy="849313"/>
            <a:chOff x="3394075" y="4960938"/>
            <a:chExt cx="1023938" cy="849313"/>
          </a:xfrm>
        </p:grpSpPr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3394075" y="4960938"/>
              <a:ext cx="1023938" cy="849313"/>
            </a:xfrm>
            <a:custGeom>
              <a:avLst/>
              <a:gdLst>
                <a:gd name="T0" fmla="*/ 158 w 269"/>
                <a:gd name="T1" fmla="*/ 0 h 223"/>
                <a:gd name="T2" fmla="*/ 50 w 269"/>
                <a:gd name="T3" fmla="*/ 83 h 223"/>
                <a:gd name="T4" fmla="*/ 0 w 269"/>
                <a:gd name="T5" fmla="*/ 112 h 223"/>
                <a:gd name="T6" fmla="*/ 50 w 269"/>
                <a:gd name="T7" fmla="*/ 141 h 223"/>
                <a:gd name="T8" fmla="*/ 158 w 269"/>
                <a:gd name="T9" fmla="*/ 223 h 223"/>
                <a:gd name="T10" fmla="*/ 269 w 269"/>
                <a:gd name="T11" fmla="*/ 112 h 223"/>
                <a:gd name="T12" fmla="*/ 158 w 269"/>
                <a:gd name="T13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9" h="223">
                  <a:moveTo>
                    <a:pt x="158" y="0"/>
                  </a:moveTo>
                  <a:cubicBezTo>
                    <a:pt x="106" y="0"/>
                    <a:pt x="63" y="35"/>
                    <a:pt x="50" y="83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50" y="141"/>
                    <a:pt x="50" y="141"/>
                    <a:pt x="50" y="141"/>
                  </a:cubicBezTo>
                  <a:cubicBezTo>
                    <a:pt x="63" y="188"/>
                    <a:pt x="106" y="223"/>
                    <a:pt x="158" y="223"/>
                  </a:cubicBezTo>
                  <a:cubicBezTo>
                    <a:pt x="219" y="223"/>
                    <a:pt x="269" y="173"/>
                    <a:pt x="269" y="112"/>
                  </a:cubicBezTo>
                  <a:cubicBezTo>
                    <a:pt x="269" y="50"/>
                    <a:pt x="219" y="0"/>
                    <a:pt x="1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3679825" y="5072063"/>
              <a:ext cx="627063" cy="62865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94075" y="3670300"/>
            <a:ext cx="1023938" cy="849313"/>
            <a:chOff x="3394075" y="3670300"/>
            <a:chExt cx="1023938" cy="849313"/>
          </a:xfrm>
        </p:grpSpPr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3394075" y="3670300"/>
              <a:ext cx="1023938" cy="849313"/>
            </a:xfrm>
            <a:custGeom>
              <a:avLst/>
              <a:gdLst>
                <a:gd name="T0" fmla="*/ 158 w 269"/>
                <a:gd name="T1" fmla="*/ 0 h 223"/>
                <a:gd name="T2" fmla="*/ 50 w 269"/>
                <a:gd name="T3" fmla="*/ 82 h 223"/>
                <a:gd name="T4" fmla="*/ 0 w 269"/>
                <a:gd name="T5" fmla="*/ 111 h 223"/>
                <a:gd name="T6" fmla="*/ 50 w 269"/>
                <a:gd name="T7" fmla="*/ 140 h 223"/>
                <a:gd name="T8" fmla="*/ 158 w 269"/>
                <a:gd name="T9" fmla="*/ 223 h 223"/>
                <a:gd name="T10" fmla="*/ 269 w 269"/>
                <a:gd name="T11" fmla="*/ 111 h 223"/>
                <a:gd name="T12" fmla="*/ 158 w 269"/>
                <a:gd name="T13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9" h="223">
                  <a:moveTo>
                    <a:pt x="158" y="0"/>
                  </a:moveTo>
                  <a:cubicBezTo>
                    <a:pt x="106" y="0"/>
                    <a:pt x="63" y="35"/>
                    <a:pt x="50" y="82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50" y="140"/>
                    <a:pt x="50" y="140"/>
                    <a:pt x="50" y="140"/>
                  </a:cubicBezTo>
                  <a:cubicBezTo>
                    <a:pt x="63" y="188"/>
                    <a:pt x="106" y="223"/>
                    <a:pt x="158" y="223"/>
                  </a:cubicBezTo>
                  <a:cubicBezTo>
                    <a:pt x="219" y="223"/>
                    <a:pt x="269" y="173"/>
                    <a:pt x="269" y="111"/>
                  </a:cubicBezTo>
                  <a:cubicBezTo>
                    <a:pt x="269" y="50"/>
                    <a:pt x="219" y="0"/>
                    <a:pt x="1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3679825" y="3781425"/>
              <a:ext cx="627063" cy="62865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394075" y="2376488"/>
            <a:ext cx="1023938" cy="847725"/>
            <a:chOff x="3394075" y="2376488"/>
            <a:chExt cx="1023938" cy="847725"/>
          </a:xfrm>
        </p:grpSpPr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3394075" y="2376488"/>
              <a:ext cx="1023938" cy="847725"/>
            </a:xfrm>
            <a:custGeom>
              <a:avLst/>
              <a:gdLst>
                <a:gd name="T0" fmla="*/ 158 w 269"/>
                <a:gd name="T1" fmla="*/ 0 h 223"/>
                <a:gd name="T2" fmla="*/ 50 w 269"/>
                <a:gd name="T3" fmla="*/ 82 h 223"/>
                <a:gd name="T4" fmla="*/ 0 w 269"/>
                <a:gd name="T5" fmla="*/ 112 h 223"/>
                <a:gd name="T6" fmla="*/ 50 w 269"/>
                <a:gd name="T7" fmla="*/ 141 h 223"/>
                <a:gd name="T8" fmla="*/ 158 w 269"/>
                <a:gd name="T9" fmla="*/ 223 h 223"/>
                <a:gd name="T10" fmla="*/ 269 w 269"/>
                <a:gd name="T11" fmla="*/ 112 h 223"/>
                <a:gd name="T12" fmla="*/ 158 w 269"/>
                <a:gd name="T13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9" h="223">
                  <a:moveTo>
                    <a:pt x="158" y="0"/>
                  </a:moveTo>
                  <a:cubicBezTo>
                    <a:pt x="106" y="0"/>
                    <a:pt x="63" y="35"/>
                    <a:pt x="50" y="8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50" y="141"/>
                    <a:pt x="50" y="141"/>
                    <a:pt x="50" y="141"/>
                  </a:cubicBezTo>
                  <a:cubicBezTo>
                    <a:pt x="63" y="188"/>
                    <a:pt x="106" y="223"/>
                    <a:pt x="158" y="223"/>
                  </a:cubicBezTo>
                  <a:cubicBezTo>
                    <a:pt x="219" y="223"/>
                    <a:pt x="269" y="173"/>
                    <a:pt x="269" y="112"/>
                  </a:cubicBezTo>
                  <a:cubicBezTo>
                    <a:pt x="269" y="50"/>
                    <a:pt x="219" y="0"/>
                    <a:pt x="1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Oval 29"/>
            <p:cNvSpPr>
              <a:spLocks noChangeArrowheads="1"/>
            </p:cNvSpPr>
            <p:nvPr/>
          </p:nvSpPr>
          <p:spPr bwMode="auto">
            <a:xfrm>
              <a:off x="3679825" y="2486025"/>
              <a:ext cx="627063" cy="62865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394075" y="1081088"/>
            <a:ext cx="1023938" cy="849313"/>
            <a:chOff x="3394075" y="1081088"/>
            <a:chExt cx="1023938" cy="849313"/>
          </a:xfrm>
        </p:grpSpPr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3394075" y="1081088"/>
              <a:ext cx="1023938" cy="849313"/>
            </a:xfrm>
            <a:custGeom>
              <a:avLst/>
              <a:gdLst>
                <a:gd name="T0" fmla="*/ 158 w 269"/>
                <a:gd name="T1" fmla="*/ 0 h 223"/>
                <a:gd name="T2" fmla="*/ 50 w 269"/>
                <a:gd name="T3" fmla="*/ 83 h 223"/>
                <a:gd name="T4" fmla="*/ 0 w 269"/>
                <a:gd name="T5" fmla="*/ 112 h 223"/>
                <a:gd name="T6" fmla="*/ 50 w 269"/>
                <a:gd name="T7" fmla="*/ 141 h 223"/>
                <a:gd name="T8" fmla="*/ 158 w 269"/>
                <a:gd name="T9" fmla="*/ 223 h 223"/>
                <a:gd name="T10" fmla="*/ 269 w 269"/>
                <a:gd name="T11" fmla="*/ 112 h 223"/>
                <a:gd name="T12" fmla="*/ 158 w 269"/>
                <a:gd name="T13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9" h="223">
                  <a:moveTo>
                    <a:pt x="158" y="0"/>
                  </a:moveTo>
                  <a:cubicBezTo>
                    <a:pt x="106" y="0"/>
                    <a:pt x="63" y="35"/>
                    <a:pt x="50" y="83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50" y="141"/>
                    <a:pt x="50" y="141"/>
                    <a:pt x="50" y="141"/>
                  </a:cubicBezTo>
                  <a:cubicBezTo>
                    <a:pt x="63" y="188"/>
                    <a:pt x="106" y="223"/>
                    <a:pt x="158" y="223"/>
                  </a:cubicBezTo>
                  <a:cubicBezTo>
                    <a:pt x="219" y="223"/>
                    <a:pt x="269" y="173"/>
                    <a:pt x="269" y="112"/>
                  </a:cubicBezTo>
                  <a:cubicBezTo>
                    <a:pt x="269" y="50"/>
                    <a:pt x="219" y="0"/>
                    <a:pt x="158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Oval 30"/>
            <p:cNvSpPr>
              <a:spLocks noChangeArrowheads="1"/>
            </p:cNvSpPr>
            <p:nvPr/>
          </p:nvSpPr>
          <p:spPr bwMode="auto">
            <a:xfrm>
              <a:off x="3679825" y="1190625"/>
              <a:ext cx="627063" cy="62865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9" name="Oval 39"/>
          <p:cNvSpPr>
            <a:spLocks noChangeArrowheads="1"/>
          </p:cNvSpPr>
          <p:nvPr/>
        </p:nvSpPr>
        <p:spPr bwMode="auto">
          <a:xfrm>
            <a:off x="5543550" y="2886075"/>
            <a:ext cx="1058863" cy="10588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" name="Freeform 40"/>
          <p:cNvSpPr>
            <a:spLocks/>
          </p:cNvSpPr>
          <p:nvPr/>
        </p:nvSpPr>
        <p:spPr bwMode="auto">
          <a:xfrm>
            <a:off x="5807075" y="2886075"/>
            <a:ext cx="239713" cy="73025"/>
          </a:xfrm>
          <a:custGeom>
            <a:avLst/>
            <a:gdLst>
              <a:gd name="T0" fmla="*/ 63 w 63"/>
              <a:gd name="T1" fmla="*/ 0 h 19"/>
              <a:gd name="T2" fmla="*/ 0 w 63"/>
              <a:gd name="T3" fmla="*/ 19 h 19"/>
              <a:gd name="T4" fmla="*/ 63 w 63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3" h="19">
                <a:moveTo>
                  <a:pt x="63" y="0"/>
                </a:moveTo>
                <a:cubicBezTo>
                  <a:pt x="40" y="1"/>
                  <a:pt x="19" y="8"/>
                  <a:pt x="0" y="19"/>
                </a:cubicBezTo>
                <a:cubicBezTo>
                  <a:pt x="19" y="8"/>
                  <a:pt x="40" y="1"/>
                  <a:pt x="63" y="0"/>
                </a:cubicBezTo>
              </a:path>
            </a:pathLst>
          </a:custGeom>
          <a:solidFill>
            <a:srgbClr val="FD060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" name="Freeform 41"/>
          <p:cNvSpPr>
            <a:spLocks/>
          </p:cNvSpPr>
          <p:nvPr/>
        </p:nvSpPr>
        <p:spPr bwMode="auto">
          <a:xfrm>
            <a:off x="5802313" y="2959100"/>
            <a:ext cx="4763" cy="0"/>
          </a:xfrm>
          <a:custGeom>
            <a:avLst/>
            <a:gdLst>
              <a:gd name="T0" fmla="*/ 1 w 1"/>
              <a:gd name="T1" fmla="*/ 0 w 1"/>
              <a:gd name="T2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1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1" y="0"/>
                </a:cubicBezTo>
              </a:path>
            </a:pathLst>
          </a:custGeom>
          <a:solidFill>
            <a:srgbClr val="FD060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2" name="Freeform 42"/>
          <p:cNvSpPr>
            <a:spLocks/>
          </p:cNvSpPr>
          <p:nvPr/>
        </p:nvSpPr>
        <p:spPr bwMode="auto">
          <a:xfrm>
            <a:off x="5543550" y="3414713"/>
            <a:ext cx="1058863" cy="530225"/>
          </a:xfrm>
          <a:custGeom>
            <a:avLst/>
            <a:gdLst>
              <a:gd name="T0" fmla="*/ 278 w 278"/>
              <a:gd name="T1" fmla="*/ 0 h 139"/>
              <a:gd name="T2" fmla="*/ 139 w 278"/>
              <a:gd name="T3" fmla="*/ 139 h 139"/>
              <a:gd name="T4" fmla="*/ 0 w 278"/>
              <a:gd name="T5" fmla="*/ 0 h 139"/>
              <a:gd name="T6" fmla="*/ 0 w 278"/>
              <a:gd name="T7" fmla="*/ 0 h 139"/>
              <a:gd name="T8" fmla="*/ 139 w 278"/>
              <a:gd name="T9" fmla="*/ 139 h 139"/>
              <a:gd name="T10" fmla="*/ 278 w 278"/>
              <a:gd name="T11" fmla="*/ 0 h 139"/>
              <a:gd name="T12" fmla="*/ 278 w 278"/>
              <a:gd name="T13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8" h="139">
                <a:moveTo>
                  <a:pt x="278" y="0"/>
                </a:moveTo>
                <a:cubicBezTo>
                  <a:pt x="278" y="76"/>
                  <a:pt x="215" y="139"/>
                  <a:pt x="139" y="139"/>
                </a:cubicBezTo>
                <a:cubicBezTo>
                  <a:pt x="62" y="139"/>
                  <a:pt x="0" y="76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76"/>
                  <a:pt x="62" y="139"/>
                  <a:pt x="139" y="139"/>
                </a:cubicBezTo>
                <a:cubicBezTo>
                  <a:pt x="215" y="139"/>
                  <a:pt x="278" y="76"/>
                  <a:pt x="278" y="0"/>
                </a:cubicBezTo>
                <a:cubicBezTo>
                  <a:pt x="278" y="0"/>
                  <a:pt x="278" y="0"/>
                  <a:pt x="278" y="0"/>
                </a:cubicBezTo>
              </a:path>
            </a:pathLst>
          </a:custGeom>
          <a:solidFill>
            <a:srgbClr val="FD060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3" name="Freeform 44"/>
          <p:cNvSpPr>
            <a:spLocks/>
          </p:cNvSpPr>
          <p:nvPr/>
        </p:nvSpPr>
        <p:spPr bwMode="auto">
          <a:xfrm>
            <a:off x="6735763" y="3871913"/>
            <a:ext cx="989013" cy="1531938"/>
          </a:xfrm>
          <a:custGeom>
            <a:avLst/>
            <a:gdLst>
              <a:gd name="T0" fmla="*/ 623 w 623"/>
              <a:gd name="T1" fmla="*/ 945 h 965"/>
              <a:gd name="T2" fmla="*/ 373 w 623"/>
              <a:gd name="T3" fmla="*/ 945 h 965"/>
              <a:gd name="T4" fmla="*/ 16 w 623"/>
              <a:gd name="T5" fmla="*/ 0 h 965"/>
              <a:gd name="T6" fmla="*/ 0 w 623"/>
              <a:gd name="T7" fmla="*/ 5 h 965"/>
              <a:gd name="T8" fmla="*/ 359 w 623"/>
              <a:gd name="T9" fmla="*/ 965 h 965"/>
              <a:gd name="T10" fmla="*/ 623 w 623"/>
              <a:gd name="T11" fmla="*/ 965 h 965"/>
              <a:gd name="T12" fmla="*/ 623 w 623"/>
              <a:gd name="T13" fmla="*/ 945 h 965"/>
              <a:gd name="T14" fmla="*/ 623 w 623"/>
              <a:gd name="T15" fmla="*/ 945 h 9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23" h="965">
                <a:moveTo>
                  <a:pt x="623" y="945"/>
                </a:moveTo>
                <a:lnTo>
                  <a:pt x="373" y="945"/>
                </a:lnTo>
                <a:lnTo>
                  <a:pt x="16" y="0"/>
                </a:lnTo>
                <a:lnTo>
                  <a:pt x="0" y="5"/>
                </a:lnTo>
                <a:lnTo>
                  <a:pt x="359" y="965"/>
                </a:lnTo>
                <a:lnTo>
                  <a:pt x="623" y="965"/>
                </a:lnTo>
                <a:lnTo>
                  <a:pt x="623" y="945"/>
                </a:lnTo>
                <a:lnTo>
                  <a:pt x="623" y="94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" name="Freeform 45"/>
          <p:cNvSpPr>
            <a:spLocks/>
          </p:cNvSpPr>
          <p:nvPr/>
        </p:nvSpPr>
        <p:spPr bwMode="auto">
          <a:xfrm>
            <a:off x="6731000" y="3563938"/>
            <a:ext cx="1008063" cy="544513"/>
          </a:xfrm>
          <a:custGeom>
            <a:avLst/>
            <a:gdLst>
              <a:gd name="T0" fmla="*/ 261 w 265"/>
              <a:gd name="T1" fmla="*/ 135 h 143"/>
              <a:gd name="T2" fmla="*/ 152 w 265"/>
              <a:gd name="T3" fmla="*/ 135 h 143"/>
              <a:gd name="T4" fmla="*/ 7 w 265"/>
              <a:gd name="T5" fmla="*/ 2 h 143"/>
              <a:gd name="T6" fmla="*/ 2 w 265"/>
              <a:gd name="T7" fmla="*/ 2 h 143"/>
              <a:gd name="T8" fmla="*/ 2 w 265"/>
              <a:gd name="T9" fmla="*/ 8 h 143"/>
              <a:gd name="T10" fmla="*/ 148 w 265"/>
              <a:gd name="T11" fmla="*/ 142 h 143"/>
              <a:gd name="T12" fmla="*/ 151 w 265"/>
              <a:gd name="T13" fmla="*/ 143 h 143"/>
              <a:gd name="T14" fmla="*/ 261 w 265"/>
              <a:gd name="T15" fmla="*/ 143 h 143"/>
              <a:gd name="T16" fmla="*/ 265 w 265"/>
              <a:gd name="T17" fmla="*/ 139 h 143"/>
              <a:gd name="T18" fmla="*/ 261 w 265"/>
              <a:gd name="T19" fmla="*/ 135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5" h="143">
                <a:moveTo>
                  <a:pt x="261" y="135"/>
                </a:moveTo>
                <a:cubicBezTo>
                  <a:pt x="152" y="135"/>
                  <a:pt x="152" y="135"/>
                  <a:pt x="152" y="135"/>
                </a:cubicBezTo>
                <a:cubicBezTo>
                  <a:pt x="7" y="2"/>
                  <a:pt x="7" y="2"/>
                  <a:pt x="7" y="2"/>
                </a:cubicBezTo>
                <a:cubicBezTo>
                  <a:pt x="6" y="0"/>
                  <a:pt x="3" y="0"/>
                  <a:pt x="2" y="2"/>
                </a:cubicBezTo>
                <a:cubicBezTo>
                  <a:pt x="0" y="4"/>
                  <a:pt x="0" y="6"/>
                  <a:pt x="2" y="8"/>
                </a:cubicBezTo>
                <a:cubicBezTo>
                  <a:pt x="148" y="142"/>
                  <a:pt x="148" y="142"/>
                  <a:pt x="148" y="142"/>
                </a:cubicBezTo>
                <a:cubicBezTo>
                  <a:pt x="149" y="143"/>
                  <a:pt x="150" y="143"/>
                  <a:pt x="151" y="143"/>
                </a:cubicBezTo>
                <a:cubicBezTo>
                  <a:pt x="261" y="143"/>
                  <a:pt x="261" y="143"/>
                  <a:pt x="261" y="143"/>
                </a:cubicBezTo>
                <a:cubicBezTo>
                  <a:pt x="264" y="143"/>
                  <a:pt x="265" y="141"/>
                  <a:pt x="265" y="139"/>
                </a:cubicBezTo>
                <a:cubicBezTo>
                  <a:pt x="265" y="137"/>
                  <a:pt x="264" y="135"/>
                  <a:pt x="261" y="13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" name="Freeform 46"/>
          <p:cNvSpPr>
            <a:spLocks/>
          </p:cNvSpPr>
          <p:nvPr/>
        </p:nvSpPr>
        <p:spPr bwMode="auto">
          <a:xfrm>
            <a:off x="6731000" y="2787650"/>
            <a:ext cx="1008063" cy="544513"/>
          </a:xfrm>
          <a:custGeom>
            <a:avLst/>
            <a:gdLst>
              <a:gd name="T0" fmla="*/ 261 w 265"/>
              <a:gd name="T1" fmla="*/ 0 h 143"/>
              <a:gd name="T2" fmla="*/ 152 w 265"/>
              <a:gd name="T3" fmla="*/ 0 h 143"/>
              <a:gd name="T4" fmla="*/ 149 w 265"/>
              <a:gd name="T5" fmla="*/ 1 h 143"/>
              <a:gd name="T6" fmla="*/ 2 w 265"/>
              <a:gd name="T7" fmla="*/ 135 h 143"/>
              <a:gd name="T8" fmla="*/ 2 w 265"/>
              <a:gd name="T9" fmla="*/ 141 h 143"/>
              <a:gd name="T10" fmla="*/ 7 w 265"/>
              <a:gd name="T11" fmla="*/ 141 h 143"/>
              <a:gd name="T12" fmla="*/ 154 w 265"/>
              <a:gd name="T13" fmla="*/ 8 h 143"/>
              <a:gd name="T14" fmla="*/ 261 w 265"/>
              <a:gd name="T15" fmla="*/ 8 h 143"/>
              <a:gd name="T16" fmla="*/ 265 w 265"/>
              <a:gd name="T17" fmla="*/ 4 h 143"/>
              <a:gd name="T18" fmla="*/ 261 w 265"/>
              <a:gd name="T19" fmla="*/ 0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5" h="143">
                <a:moveTo>
                  <a:pt x="261" y="0"/>
                </a:moveTo>
                <a:cubicBezTo>
                  <a:pt x="152" y="0"/>
                  <a:pt x="152" y="0"/>
                  <a:pt x="152" y="0"/>
                </a:cubicBezTo>
                <a:cubicBezTo>
                  <a:pt x="151" y="0"/>
                  <a:pt x="150" y="0"/>
                  <a:pt x="149" y="1"/>
                </a:cubicBezTo>
                <a:cubicBezTo>
                  <a:pt x="2" y="135"/>
                  <a:pt x="2" y="135"/>
                  <a:pt x="2" y="135"/>
                </a:cubicBezTo>
                <a:cubicBezTo>
                  <a:pt x="0" y="137"/>
                  <a:pt x="0" y="139"/>
                  <a:pt x="2" y="141"/>
                </a:cubicBezTo>
                <a:cubicBezTo>
                  <a:pt x="3" y="142"/>
                  <a:pt x="6" y="143"/>
                  <a:pt x="7" y="141"/>
                </a:cubicBezTo>
                <a:cubicBezTo>
                  <a:pt x="154" y="8"/>
                  <a:pt x="154" y="8"/>
                  <a:pt x="154" y="8"/>
                </a:cubicBezTo>
                <a:cubicBezTo>
                  <a:pt x="261" y="8"/>
                  <a:pt x="261" y="8"/>
                  <a:pt x="261" y="8"/>
                </a:cubicBezTo>
                <a:cubicBezTo>
                  <a:pt x="264" y="8"/>
                  <a:pt x="265" y="6"/>
                  <a:pt x="265" y="4"/>
                </a:cubicBezTo>
                <a:cubicBezTo>
                  <a:pt x="265" y="1"/>
                  <a:pt x="264" y="0"/>
                  <a:pt x="26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6" name="Freeform 47"/>
          <p:cNvSpPr>
            <a:spLocks/>
          </p:cNvSpPr>
          <p:nvPr/>
        </p:nvSpPr>
        <p:spPr bwMode="auto">
          <a:xfrm>
            <a:off x="6731000" y="1492250"/>
            <a:ext cx="1008063" cy="1543050"/>
          </a:xfrm>
          <a:custGeom>
            <a:avLst/>
            <a:gdLst>
              <a:gd name="T0" fmla="*/ 261 w 265"/>
              <a:gd name="T1" fmla="*/ 0 h 405"/>
              <a:gd name="T2" fmla="*/ 152 w 265"/>
              <a:gd name="T3" fmla="*/ 0 h 405"/>
              <a:gd name="T4" fmla="*/ 148 w 265"/>
              <a:gd name="T5" fmla="*/ 3 h 405"/>
              <a:gd name="T6" fmla="*/ 1 w 265"/>
              <a:gd name="T7" fmla="*/ 399 h 405"/>
              <a:gd name="T8" fmla="*/ 3 w 265"/>
              <a:gd name="T9" fmla="*/ 405 h 405"/>
              <a:gd name="T10" fmla="*/ 9 w 265"/>
              <a:gd name="T11" fmla="*/ 402 h 405"/>
              <a:gd name="T12" fmla="*/ 155 w 265"/>
              <a:gd name="T13" fmla="*/ 8 h 405"/>
              <a:gd name="T14" fmla="*/ 261 w 265"/>
              <a:gd name="T15" fmla="*/ 8 h 405"/>
              <a:gd name="T16" fmla="*/ 265 w 265"/>
              <a:gd name="T17" fmla="*/ 4 h 405"/>
              <a:gd name="T18" fmla="*/ 261 w 265"/>
              <a:gd name="T19" fmla="*/ 0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5" h="405">
                <a:moveTo>
                  <a:pt x="261" y="0"/>
                </a:moveTo>
                <a:cubicBezTo>
                  <a:pt x="152" y="0"/>
                  <a:pt x="152" y="0"/>
                  <a:pt x="152" y="0"/>
                </a:cubicBezTo>
                <a:cubicBezTo>
                  <a:pt x="150" y="0"/>
                  <a:pt x="149" y="1"/>
                  <a:pt x="148" y="3"/>
                </a:cubicBezTo>
                <a:cubicBezTo>
                  <a:pt x="1" y="399"/>
                  <a:pt x="1" y="399"/>
                  <a:pt x="1" y="399"/>
                </a:cubicBezTo>
                <a:cubicBezTo>
                  <a:pt x="0" y="401"/>
                  <a:pt x="1" y="404"/>
                  <a:pt x="3" y="405"/>
                </a:cubicBezTo>
                <a:cubicBezTo>
                  <a:pt x="5" y="405"/>
                  <a:pt x="8" y="404"/>
                  <a:pt x="9" y="402"/>
                </a:cubicBezTo>
                <a:cubicBezTo>
                  <a:pt x="155" y="8"/>
                  <a:pt x="155" y="8"/>
                  <a:pt x="155" y="8"/>
                </a:cubicBezTo>
                <a:cubicBezTo>
                  <a:pt x="261" y="8"/>
                  <a:pt x="261" y="8"/>
                  <a:pt x="261" y="8"/>
                </a:cubicBezTo>
                <a:cubicBezTo>
                  <a:pt x="264" y="8"/>
                  <a:pt x="265" y="6"/>
                  <a:pt x="265" y="4"/>
                </a:cubicBezTo>
                <a:cubicBezTo>
                  <a:pt x="265" y="2"/>
                  <a:pt x="264" y="0"/>
                  <a:pt x="26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7" name="Freeform 48"/>
          <p:cNvSpPr>
            <a:spLocks/>
          </p:cNvSpPr>
          <p:nvPr/>
        </p:nvSpPr>
        <p:spPr bwMode="auto">
          <a:xfrm>
            <a:off x="4402138" y="3857625"/>
            <a:ext cx="1008063" cy="1546225"/>
          </a:xfrm>
          <a:custGeom>
            <a:avLst/>
            <a:gdLst>
              <a:gd name="T0" fmla="*/ 4 w 265"/>
              <a:gd name="T1" fmla="*/ 406 h 406"/>
              <a:gd name="T2" fmla="*/ 111 w 265"/>
              <a:gd name="T3" fmla="*/ 406 h 406"/>
              <a:gd name="T4" fmla="*/ 115 w 265"/>
              <a:gd name="T5" fmla="*/ 403 h 406"/>
              <a:gd name="T6" fmla="*/ 265 w 265"/>
              <a:gd name="T7" fmla="*/ 6 h 406"/>
              <a:gd name="T8" fmla="*/ 262 w 265"/>
              <a:gd name="T9" fmla="*/ 1 h 406"/>
              <a:gd name="T10" fmla="*/ 257 w 265"/>
              <a:gd name="T11" fmla="*/ 4 h 406"/>
              <a:gd name="T12" fmla="*/ 109 w 265"/>
              <a:gd name="T13" fmla="*/ 398 h 406"/>
              <a:gd name="T14" fmla="*/ 4 w 265"/>
              <a:gd name="T15" fmla="*/ 398 h 406"/>
              <a:gd name="T16" fmla="*/ 0 w 265"/>
              <a:gd name="T17" fmla="*/ 402 h 406"/>
              <a:gd name="T18" fmla="*/ 4 w 265"/>
              <a:gd name="T19" fmla="*/ 406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5" h="406">
                <a:moveTo>
                  <a:pt x="4" y="406"/>
                </a:moveTo>
                <a:cubicBezTo>
                  <a:pt x="111" y="406"/>
                  <a:pt x="111" y="406"/>
                  <a:pt x="111" y="406"/>
                </a:cubicBezTo>
                <a:cubicBezTo>
                  <a:pt x="113" y="406"/>
                  <a:pt x="115" y="405"/>
                  <a:pt x="115" y="403"/>
                </a:cubicBezTo>
                <a:cubicBezTo>
                  <a:pt x="265" y="6"/>
                  <a:pt x="265" y="6"/>
                  <a:pt x="265" y="6"/>
                </a:cubicBezTo>
                <a:cubicBezTo>
                  <a:pt x="265" y="4"/>
                  <a:pt x="264" y="2"/>
                  <a:pt x="262" y="1"/>
                </a:cubicBezTo>
                <a:cubicBezTo>
                  <a:pt x="260" y="0"/>
                  <a:pt x="258" y="2"/>
                  <a:pt x="257" y="4"/>
                </a:cubicBezTo>
                <a:cubicBezTo>
                  <a:pt x="109" y="398"/>
                  <a:pt x="109" y="398"/>
                  <a:pt x="109" y="398"/>
                </a:cubicBezTo>
                <a:cubicBezTo>
                  <a:pt x="4" y="398"/>
                  <a:pt x="4" y="398"/>
                  <a:pt x="4" y="398"/>
                </a:cubicBezTo>
                <a:cubicBezTo>
                  <a:pt x="2" y="398"/>
                  <a:pt x="0" y="400"/>
                  <a:pt x="0" y="402"/>
                </a:cubicBezTo>
                <a:cubicBezTo>
                  <a:pt x="0" y="404"/>
                  <a:pt x="2" y="406"/>
                  <a:pt x="4" y="40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8" name="Freeform 49"/>
          <p:cNvSpPr>
            <a:spLocks/>
          </p:cNvSpPr>
          <p:nvPr/>
        </p:nvSpPr>
        <p:spPr bwMode="auto">
          <a:xfrm>
            <a:off x="4402138" y="3563938"/>
            <a:ext cx="1008063" cy="544513"/>
          </a:xfrm>
          <a:custGeom>
            <a:avLst/>
            <a:gdLst>
              <a:gd name="T0" fmla="*/ 4 w 265"/>
              <a:gd name="T1" fmla="*/ 143 h 143"/>
              <a:gd name="T2" fmla="*/ 115 w 265"/>
              <a:gd name="T3" fmla="*/ 143 h 143"/>
              <a:gd name="T4" fmla="*/ 117 w 265"/>
              <a:gd name="T5" fmla="*/ 142 h 143"/>
              <a:gd name="T6" fmla="*/ 263 w 265"/>
              <a:gd name="T7" fmla="*/ 8 h 143"/>
              <a:gd name="T8" fmla="*/ 264 w 265"/>
              <a:gd name="T9" fmla="*/ 2 h 143"/>
              <a:gd name="T10" fmla="*/ 258 w 265"/>
              <a:gd name="T11" fmla="*/ 2 h 143"/>
              <a:gd name="T12" fmla="*/ 113 w 265"/>
              <a:gd name="T13" fmla="*/ 135 h 143"/>
              <a:gd name="T14" fmla="*/ 4 w 265"/>
              <a:gd name="T15" fmla="*/ 135 h 143"/>
              <a:gd name="T16" fmla="*/ 0 w 265"/>
              <a:gd name="T17" fmla="*/ 139 h 143"/>
              <a:gd name="T18" fmla="*/ 4 w 265"/>
              <a:gd name="T19" fmla="*/ 143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5" h="143">
                <a:moveTo>
                  <a:pt x="4" y="143"/>
                </a:moveTo>
                <a:cubicBezTo>
                  <a:pt x="115" y="143"/>
                  <a:pt x="115" y="143"/>
                  <a:pt x="115" y="143"/>
                </a:cubicBezTo>
                <a:cubicBezTo>
                  <a:pt x="116" y="143"/>
                  <a:pt x="117" y="143"/>
                  <a:pt x="117" y="142"/>
                </a:cubicBezTo>
                <a:cubicBezTo>
                  <a:pt x="263" y="8"/>
                  <a:pt x="263" y="8"/>
                  <a:pt x="263" y="8"/>
                </a:cubicBezTo>
                <a:cubicBezTo>
                  <a:pt x="265" y="6"/>
                  <a:pt x="265" y="4"/>
                  <a:pt x="264" y="2"/>
                </a:cubicBezTo>
                <a:cubicBezTo>
                  <a:pt x="262" y="0"/>
                  <a:pt x="260" y="0"/>
                  <a:pt x="258" y="2"/>
                </a:cubicBezTo>
                <a:cubicBezTo>
                  <a:pt x="113" y="135"/>
                  <a:pt x="113" y="135"/>
                  <a:pt x="113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2" y="135"/>
                  <a:pt x="0" y="137"/>
                  <a:pt x="0" y="139"/>
                </a:cubicBezTo>
                <a:cubicBezTo>
                  <a:pt x="0" y="141"/>
                  <a:pt x="2" y="143"/>
                  <a:pt x="4" y="14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" name="Freeform 50"/>
          <p:cNvSpPr>
            <a:spLocks/>
          </p:cNvSpPr>
          <p:nvPr/>
        </p:nvSpPr>
        <p:spPr bwMode="auto">
          <a:xfrm>
            <a:off x="4402138" y="2787650"/>
            <a:ext cx="1008063" cy="544513"/>
          </a:xfrm>
          <a:custGeom>
            <a:avLst/>
            <a:gdLst>
              <a:gd name="T0" fmla="*/ 4 w 265"/>
              <a:gd name="T1" fmla="*/ 8 h 143"/>
              <a:gd name="T2" fmla="*/ 112 w 265"/>
              <a:gd name="T3" fmla="*/ 8 h 143"/>
              <a:gd name="T4" fmla="*/ 258 w 265"/>
              <a:gd name="T5" fmla="*/ 141 h 143"/>
              <a:gd name="T6" fmla="*/ 264 w 265"/>
              <a:gd name="T7" fmla="*/ 141 h 143"/>
              <a:gd name="T8" fmla="*/ 263 w 265"/>
              <a:gd name="T9" fmla="*/ 135 h 143"/>
              <a:gd name="T10" fmla="*/ 116 w 265"/>
              <a:gd name="T11" fmla="*/ 1 h 143"/>
              <a:gd name="T12" fmla="*/ 113 w 265"/>
              <a:gd name="T13" fmla="*/ 0 h 143"/>
              <a:gd name="T14" fmla="*/ 4 w 265"/>
              <a:gd name="T15" fmla="*/ 0 h 143"/>
              <a:gd name="T16" fmla="*/ 0 w 265"/>
              <a:gd name="T17" fmla="*/ 4 h 143"/>
              <a:gd name="T18" fmla="*/ 4 w 265"/>
              <a:gd name="T19" fmla="*/ 8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5" h="143">
                <a:moveTo>
                  <a:pt x="4" y="8"/>
                </a:moveTo>
                <a:cubicBezTo>
                  <a:pt x="112" y="8"/>
                  <a:pt x="112" y="8"/>
                  <a:pt x="112" y="8"/>
                </a:cubicBezTo>
                <a:cubicBezTo>
                  <a:pt x="258" y="141"/>
                  <a:pt x="258" y="141"/>
                  <a:pt x="258" y="141"/>
                </a:cubicBezTo>
                <a:cubicBezTo>
                  <a:pt x="260" y="143"/>
                  <a:pt x="262" y="142"/>
                  <a:pt x="264" y="141"/>
                </a:cubicBezTo>
                <a:cubicBezTo>
                  <a:pt x="265" y="139"/>
                  <a:pt x="265" y="137"/>
                  <a:pt x="263" y="135"/>
                </a:cubicBezTo>
                <a:cubicBezTo>
                  <a:pt x="116" y="1"/>
                  <a:pt x="116" y="1"/>
                  <a:pt x="116" y="1"/>
                </a:cubicBezTo>
                <a:cubicBezTo>
                  <a:pt x="115" y="0"/>
                  <a:pt x="114" y="0"/>
                  <a:pt x="113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1"/>
                  <a:pt x="0" y="4"/>
                </a:cubicBezTo>
                <a:cubicBezTo>
                  <a:pt x="0" y="6"/>
                  <a:pt x="2" y="8"/>
                  <a:pt x="4" y="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0" name="Freeform 51"/>
          <p:cNvSpPr>
            <a:spLocks/>
          </p:cNvSpPr>
          <p:nvPr/>
        </p:nvSpPr>
        <p:spPr bwMode="auto">
          <a:xfrm>
            <a:off x="4418013" y="1492250"/>
            <a:ext cx="992188" cy="1530350"/>
          </a:xfrm>
          <a:custGeom>
            <a:avLst/>
            <a:gdLst>
              <a:gd name="T0" fmla="*/ 0 w 625"/>
              <a:gd name="T1" fmla="*/ 19 h 964"/>
              <a:gd name="T2" fmla="*/ 256 w 625"/>
              <a:gd name="T3" fmla="*/ 19 h 964"/>
              <a:gd name="T4" fmla="*/ 606 w 625"/>
              <a:gd name="T5" fmla="*/ 964 h 964"/>
              <a:gd name="T6" fmla="*/ 625 w 625"/>
              <a:gd name="T7" fmla="*/ 957 h 964"/>
              <a:gd name="T8" fmla="*/ 268 w 625"/>
              <a:gd name="T9" fmla="*/ 0 h 964"/>
              <a:gd name="T10" fmla="*/ 0 w 625"/>
              <a:gd name="T11" fmla="*/ 0 h 964"/>
              <a:gd name="T12" fmla="*/ 0 w 625"/>
              <a:gd name="T13" fmla="*/ 19 h 964"/>
              <a:gd name="T14" fmla="*/ 0 w 625"/>
              <a:gd name="T15" fmla="*/ 19 h 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25" h="964">
                <a:moveTo>
                  <a:pt x="0" y="19"/>
                </a:moveTo>
                <a:lnTo>
                  <a:pt x="256" y="19"/>
                </a:lnTo>
                <a:lnTo>
                  <a:pt x="606" y="964"/>
                </a:lnTo>
                <a:lnTo>
                  <a:pt x="625" y="957"/>
                </a:lnTo>
                <a:lnTo>
                  <a:pt x="268" y="0"/>
                </a:lnTo>
                <a:lnTo>
                  <a:pt x="0" y="0"/>
                </a:lnTo>
                <a:lnTo>
                  <a:pt x="0" y="19"/>
                </a:lnTo>
                <a:lnTo>
                  <a:pt x="0" y="19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13362" name="Group 13361"/>
          <p:cNvGrpSpPr/>
          <p:nvPr/>
        </p:nvGrpSpPr>
        <p:grpSpPr>
          <a:xfrm>
            <a:off x="5665788" y="3457575"/>
            <a:ext cx="1042988" cy="1816101"/>
            <a:chOff x="5665788" y="3457575"/>
            <a:chExt cx="1042988" cy="1816101"/>
          </a:xfrm>
        </p:grpSpPr>
        <p:sp>
          <p:nvSpPr>
            <p:cNvPr id="51" name="Freeform 52"/>
            <p:cNvSpPr>
              <a:spLocks/>
            </p:cNvSpPr>
            <p:nvPr/>
          </p:nvSpPr>
          <p:spPr bwMode="auto">
            <a:xfrm>
              <a:off x="5665788" y="3457575"/>
              <a:ext cx="996950" cy="1187450"/>
            </a:xfrm>
            <a:custGeom>
              <a:avLst/>
              <a:gdLst>
                <a:gd name="T0" fmla="*/ 262 w 262"/>
                <a:gd name="T1" fmla="*/ 135 h 312"/>
                <a:gd name="T2" fmla="*/ 262 w 262"/>
                <a:gd name="T3" fmla="*/ 269 h 312"/>
                <a:gd name="T4" fmla="*/ 255 w 262"/>
                <a:gd name="T5" fmla="*/ 284 h 312"/>
                <a:gd name="T6" fmla="*/ 248 w 262"/>
                <a:gd name="T7" fmla="*/ 312 h 312"/>
                <a:gd name="T8" fmla="*/ 240 w 262"/>
                <a:gd name="T9" fmla="*/ 312 h 312"/>
                <a:gd name="T10" fmla="*/ 94 w 262"/>
                <a:gd name="T11" fmla="*/ 312 h 312"/>
                <a:gd name="T12" fmla="*/ 86 w 262"/>
                <a:gd name="T13" fmla="*/ 296 h 312"/>
                <a:gd name="T14" fmla="*/ 67 w 262"/>
                <a:gd name="T15" fmla="*/ 277 h 312"/>
                <a:gd name="T16" fmla="*/ 50 w 262"/>
                <a:gd name="T17" fmla="*/ 250 h 312"/>
                <a:gd name="T18" fmla="*/ 42 w 262"/>
                <a:gd name="T19" fmla="*/ 237 h 312"/>
                <a:gd name="T20" fmla="*/ 35 w 262"/>
                <a:gd name="T21" fmla="*/ 224 h 312"/>
                <a:gd name="T22" fmla="*/ 33 w 262"/>
                <a:gd name="T23" fmla="*/ 213 h 312"/>
                <a:gd name="T24" fmla="*/ 30 w 262"/>
                <a:gd name="T25" fmla="*/ 209 h 312"/>
                <a:gd name="T26" fmla="*/ 24 w 262"/>
                <a:gd name="T27" fmla="*/ 203 h 312"/>
                <a:gd name="T28" fmla="*/ 2 w 262"/>
                <a:gd name="T29" fmla="*/ 181 h 312"/>
                <a:gd name="T30" fmla="*/ 0 w 262"/>
                <a:gd name="T31" fmla="*/ 176 h 312"/>
                <a:gd name="T32" fmla="*/ 0 w 262"/>
                <a:gd name="T33" fmla="*/ 174 h 312"/>
                <a:gd name="T34" fmla="*/ 12 w 262"/>
                <a:gd name="T35" fmla="*/ 159 h 312"/>
                <a:gd name="T36" fmla="*/ 69 w 262"/>
                <a:gd name="T37" fmla="*/ 181 h 312"/>
                <a:gd name="T38" fmla="*/ 85 w 262"/>
                <a:gd name="T39" fmla="*/ 207 h 312"/>
                <a:gd name="T40" fmla="*/ 85 w 262"/>
                <a:gd name="T41" fmla="*/ 22 h 312"/>
                <a:gd name="T42" fmla="*/ 107 w 262"/>
                <a:gd name="T43" fmla="*/ 0 h 312"/>
                <a:gd name="T44" fmla="*/ 129 w 262"/>
                <a:gd name="T45" fmla="*/ 22 h 312"/>
                <a:gd name="T46" fmla="*/ 129 w 262"/>
                <a:gd name="T47" fmla="*/ 115 h 312"/>
                <a:gd name="T48" fmla="*/ 151 w 262"/>
                <a:gd name="T49" fmla="*/ 93 h 312"/>
                <a:gd name="T50" fmla="*/ 173 w 262"/>
                <a:gd name="T51" fmla="*/ 115 h 312"/>
                <a:gd name="T52" fmla="*/ 173 w 262"/>
                <a:gd name="T53" fmla="*/ 126 h 312"/>
                <a:gd name="T54" fmla="*/ 195 w 262"/>
                <a:gd name="T55" fmla="*/ 104 h 312"/>
                <a:gd name="T56" fmla="*/ 218 w 262"/>
                <a:gd name="T57" fmla="*/ 126 h 312"/>
                <a:gd name="T58" fmla="*/ 218 w 262"/>
                <a:gd name="T59" fmla="*/ 135 h 312"/>
                <a:gd name="T60" fmla="*/ 240 w 262"/>
                <a:gd name="T61" fmla="*/ 113 h 312"/>
                <a:gd name="T62" fmla="*/ 262 w 262"/>
                <a:gd name="T63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2" h="312">
                  <a:moveTo>
                    <a:pt x="262" y="135"/>
                  </a:moveTo>
                  <a:cubicBezTo>
                    <a:pt x="262" y="269"/>
                    <a:pt x="262" y="269"/>
                    <a:pt x="262" y="269"/>
                  </a:cubicBezTo>
                  <a:cubicBezTo>
                    <a:pt x="262" y="274"/>
                    <a:pt x="260" y="279"/>
                    <a:pt x="255" y="284"/>
                  </a:cubicBezTo>
                  <a:cubicBezTo>
                    <a:pt x="250" y="290"/>
                    <a:pt x="248" y="312"/>
                    <a:pt x="248" y="312"/>
                  </a:cubicBezTo>
                  <a:cubicBezTo>
                    <a:pt x="248" y="312"/>
                    <a:pt x="245" y="312"/>
                    <a:pt x="240" y="312"/>
                  </a:cubicBezTo>
                  <a:cubicBezTo>
                    <a:pt x="94" y="312"/>
                    <a:pt x="94" y="312"/>
                    <a:pt x="94" y="312"/>
                  </a:cubicBezTo>
                  <a:cubicBezTo>
                    <a:pt x="94" y="304"/>
                    <a:pt x="88" y="298"/>
                    <a:pt x="86" y="296"/>
                  </a:cubicBezTo>
                  <a:cubicBezTo>
                    <a:pt x="79" y="292"/>
                    <a:pt x="73" y="286"/>
                    <a:pt x="67" y="277"/>
                  </a:cubicBezTo>
                  <a:cubicBezTo>
                    <a:pt x="62" y="268"/>
                    <a:pt x="56" y="258"/>
                    <a:pt x="50" y="250"/>
                  </a:cubicBezTo>
                  <a:cubicBezTo>
                    <a:pt x="46" y="245"/>
                    <a:pt x="45" y="244"/>
                    <a:pt x="42" y="237"/>
                  </a:cubicBezTo>
                  <a:cubicBezTo>
                    <a:pt x="39" y="232"/>
                    <a:pt x="36" y="229"/>
                    <a:pt x="35" y="224"/>
                  </a:cubicBezTo>
                  <a:cubicBezTo>
                    <a:pt x="35" y="220"/>
                    <a:pt x="34" y="216"/>
                    <a:pt x="33" y="213"/>
                  </a:cubicBezTo>
                  <a:cubicBezTo>
                    <a:pt x="32" y="212"/>
                    <a:pt x="31" y="210"/>
                    <a:pt x="30" y="209"/>
                  </a:cubicBezTo>
                  <a:cubicBezTo>
                    <a:pt x="29" y="207"/>
                    <a:pt x="27" y="205"/>
                    <a:pt x="24" y="203"/>
                  </a:cubicBezTo>
                  <a:cubicBezTo>
                    <a:pt x="16" y="196"/>
                    <a:pt x="7" y="188"/>
                    <a:pt x="2" y="181"/>
                  </a:cubicBezTo>
                  <a:cubicBezTo>
                    <a:pt x="1" y="180"/>
                    <a:pt x="0" y="178"/>
                    <a:pt x="0" y="176"/>
                  </a:cubicBezTo>
                  <a:cubicBezTo>
                    <a:pt x="0" y="175"/>
                    <a:pt x="0" y="174"/>
                    <a:pt x="0" y="174"/>
                  </a:cubicBezTo>
                  <a:cubicBezTo>
                    <a:pt x="0" y="169"/>
                    <a:pt x="4" y="164"/>
                    <a:pt x="12" y="159"/>
                  </a:cubicBezTo>
                  <a:cubicBezTo>
                    <a:pt x="34" y="146"/>
                    <a:pt x="55" y="162"/>
                    <a:pt x="69" y="181"/>
                  </a:cubicBezTo>
                  <a:cubicBezTo>
                    <a:pt x="73" y="187"/>
                    <a:pt x="79" y="197"/>
                    <a:pt x="85" y="207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85" y="10"/>
                    <a:pt x="95" y="0"/>
                    <a:pt x="107" y="0"/>
                  </a:cubicBezTo>
                  <a:cubicBezTo>
                    <a:pt x="119" y="0"/>
                    <a:pt x="129" y="10"/>
                    <a:pt x="129" y="22"/>
                  </a:cubicBezTo>
                  <a:cubicBezTo>
                    <a:pt x="129" y="115"/>
                    <a:pt x="129" y="115"/>
                    <a:pt x="129" y="115"/>
                  </a:cubicBezTo>
                  <a:cubicBezTo>
                    <a:pt x="129" y="103"/>
                    <a:pt x="139" y="93"/>
                    <a:pt x="151" y="93"/>
                  </a:cubicBezTo>
                  <a:cubicBezTo>
                    <a:pt x="163" y="93"/>
                    <a:pt x="173" y="103"/>
                    <a:pt x="173" y="11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3" y="114"/>
                    <a:pt x="183" y="104"/>
                    <a:pt x="195" y="104"/>
                  </a:cubicBezTo>
                  <a:cubicBezTo>
                    <a:pt x="208" y="104"/>
                    <a:pt x="218" y="114"/>
                    <a:pt x="218" y="126"/>
                  </a:cubicBezTo>
                  <a:cubicBezTo>
                    <a:pt x="218" y="135"/>
                    <a:pt x="218" y="135"/>
                    <a:pt x="218" y="135"/>
                  </a:cubicBezTo>
                  <a:cubicBezTo>
                    <a:pt x="218" y="123"/>
                    <a:pt x="227" y="113"/>
                    <a:pt x="240" y="113"/>
                  </a:cubicBezTo>
                  <a:cubicBezTo>
                    <a:pt x="252" y="113"/>
                    <a:pt x="262" y="123"/>
                    <a:pt x="262" y="135"/>
                  </a:cubicBezTo>
                  <a:close/>
                </a:path>
              </a:pathLst>
            </a:custGeom>
            <a:solidFill>
              <a:srgbClr val="FCD0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Freeform 53"/>
            <p:cNvSpPr>
              <a:spLocks/>
            </p:cNvSpPr>
            <p:nvPr/>
          </p:nvSpPr>
          <p:spPr bwMode="auto">
            <a:xfrm>
              <a:off x="5665788" y="4062413"/>
              <a:ext cx="422275" cy="582613"/>
            </a:xfrm>
            <a:custGeom>
              <a:avLst/>
              <a:gdLst>
                <a:gd name="T0" fmla="*/ 102 w 111"/>
                <a:gd name="T1" fmla="*/ 136 h 153"/>
                <a:gd name="T2" fmla="*/ 83 w 111"/>
                <a:gd name="T3" fmla="*/ 116 h 153"/>
                <a:gd name="T4" fmla="*/ 64 w 111"/>
                <a:gd name="T5" fmla="*/ 87 h 153"/>
                <a:gd name="T6" fmla="*/ 55 w 111"/>
                <a:gd name="T7" fmla="*/ 74 h 153"/>
                <a:gd name="T8" fmla="*/ 48 w 111"/>
                <a:gd name="T9" fmla="*/ 59 h 153"/>
                <a:gd name="T10" fmla="*/ 45 w 111"/>
                <a:gd name="T11" fmla="*/ 48 h 153"/>
                <a:gd name="T12" fmla="*/ 43 w 111"/>
                <a:gd name="T13" fmla="*/ 44 h 153"/>
                <a:gd name="T14" fmla="*/ 37 w 111"/>
                <a:gd name="T15" fmla="*/ 37 h 153"/>
                <a:gd name="T16" fmla="*/ 13 w 111"/>
                <a:gd name="T17" fmla="*/ 14 h 153"/>
                <a:gd name="T18" fmla="*/ 11 w 111"/>
                <a:gd name="T19" fmla="*/ 8 h 153"/>
                <a:gd name="T20" fmla="*/ 10 w 111"/>
                <a:gd name="T21" fmla="*/ 6 h 153"/>
                <a:gd name="T22" fmla="*/ 13 w 111"/>
                <a:gd name="T23" fmla="*/ 0 h 153"/>
                <a:gd name="T24" fmla="*/ 12 w 111"/>
                <a:gd name="T25" fmla="*/ 0 h 153"/>
                <a:gd name="T26" fmla="*/ 0 w 111"/>
                <a:gd name="T27" fmla="*/ 15 h 153"/>
                <a:gd name="T28" fmla="*/ 0 w 111"/>
                <a:gd name="T29" fmla="*/ 17 h 153"/>
                <a:gd name="T30" fmla="*/ 2 w 111"/>
                <a:gd name="T31" fmla="*/ 22 h 153"/>
                <a:gd name="T32" fmla="*/ 24 w 111"/>
                <a:gd name="T33" fmla="*/ 44 h 153"/>
                <a:gd name="T34" fmla="*/ 30 w 111"/>
                <a:gd name="T35" fmla="*/ 50 h 153"/>
                <a:gd name="T36" fmla="*/ 33 w 111"/>
                <a:gd name="T37" fmla="*/ 54 h 153"/>
                <a:gd name="T38" fmla="*/ 35 w 111"/>
                <a:gd name="T39" fmla="*/ 65 h 153"/>
                <a:gd name="T40" fmla="*/ 42 w 111"/>
                <a:gd name="T41" fmla="*/ 78 h 153"/>
                <a:gd name="T42" fmla="*/ 50 w 111"/>
                <a:gd name="T43" fmla="*/ 91 h 153"/>
                <a:gd name="T44" fmla="*/ 67 w 111"/>
                <a:gd name="T45" fmla="*/ 118 h 153"/>
                <a:gd name="T46" fmla="*/ 86 w 111"/>
                <a:gd name="T47" fmla="*/ 137 h 153"/>
                <a:gd name="T48" fmla="*/ 94 w 111"/>
                <a:gd name="T49" fmla="*/ 153 h 153"/>
                <a:gd name="T50" fmla="*/ 111 w 111"/>
                <a:gd name="T51" fmla="*/ 153 h 153"/>
                <a:gd name="T52" fmla="*/ 102 w 111"/>
                <a:gd name="T53" fmla="*/ 13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153">
                  <a:moveTo>
                    <a:pt x="102" y="136"/>
                  </a:moveTo>
                  <a:cubicBezTo>
                    <a:pt x="95" y="132"/>
                    <a:pt x="88" y="126"/>
                    <a:pt x="83" y="116"/>
                  </a:cubicBezTo>
                  <a:cubicBezTo>
                    <a:pt x="77" y="106"/>
                    <a:pt x="70" y="96"/>
                    <a:pt x="64" y="87"/>
                  </a:cubicBezTo>
                  <a:cubicBezTo>
                    <a:pt x="60" y="82"/>
                    <a:pt x="59" y="81"/>
                    <a:pt x="55" y="74"/>
                  </a:cubicBezTo>
                  <a:cubicBezTo>
                    <a:pt x="53" y="68"/>
                    <a:pt x="49" y="65"/>
                    <a:pt x="48" y="59"/>
                  </a:cubicBezTo>
                  <a:cubicBezTo>
                    <a:pt x="48" y="55"/>
                    <a:pt x="47" y="51"/>
                    <a:pt x="45" y="48"/>
                  </a:cubicBezTo>
                  <a:cubicBezTo>
                    <a:pt x="45" y="46"/>
                    <a:pt x="44" y="45"/>
                    <a:pt x="43" y="44"/>
                  </a:cubicBezTo>
                  <a:cubicBezTo>
                    <a:pt x="41" y="41"/>
                    <a:pt x="39" y="39"/>
                    <a:pt x="37" y="37"/>
                  </a:cubicBezTo>
                  <a:cubicBezTo>
                    <a:pt x="28" y="30"/>
                    <a:pt x="19" y="22"/>
                    <a:pt x="13" y="14"/>
                  </a:cubicBezTo>
                  <a:cubicBezTo>
                    <a:pt x="12" y="12"/>
                    <a:pt x="11" y="10"/>
                    <a:pt x="11" y="8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1" y="4"/>
                    <a:pt x="11" y="2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5"/>
                    <a:pt x="0" y="10"/>
                    <a:pt x="0" y="15"/>
                  </a:cubicBezTo>
                  <a:cubicBezTo>
                    <a:pt x="0" y="15"/>
                    <a:pt x="0" y="16"/>
                    <a:pt x="0" y="17"/>
                  </a:cubicBezTo>
                  <a:cubicBezTo>
                    <a:pt x="0" y="19"/>
                    <a:pt x="1" y="21"/>
                    <a:pt x="2" y="22"/>
                  </a:cubicBezTo>
                  <a:cubicBezTo>
                    <a:pt x="7" y="29"/>
                    <a:pt x="16" y="37"/>
                    <a:pt x="24" y="44"/>
                  </a:cubicBezTo>
                  <a:cubicBezTo>
                    <a:pt x="27" y="46"/>
                    <a:pt x="29" y="48"/>
                    <a:pt x="30" y="50"/>
                  </a:cubicBezTo>
                  <a:cubicBezTo>
                    <a:pt x="31" y="51"/>
                    <a:pt x="32" y="53"/>
                    <a:pt x="33" y="54"/>
                  </a:cubicBezTo>
                  <a:cubicBezTo>
                    <a:pt x="34" y="57"/>
                    <a:pt x="35" y="61"/>
                    <a:pt x="35" y="65"/>
                  </a:cubicBezTo>
                  <a:cubicBezTo>
                    <a:pt x="36" y="70"/>
                    <a:pt x="39" y="73"/>
                    <a:pt x="42" y="78"/>
                  </a:cubicBezTo>
                  <a:cubicBezTo>
                    <a:pt x="45" y="85"/>
                    <a:pt x="46" y="86"/>
                    <a:pt x="50" y="91"/>
                  </a:cubicBezTo>
                  <a:cubicBezTo>
                    <a:pt x="56" y="99"/>
                    <a:pt x="62" y="109"/>
                    <a:pt x="67" y="118"/>
                  </a:cubicBezTo>
                  <a:cubicBezTo>
                    <a:pt x="73" y="127"/>
                    <a:pt x="79" y="133"/>
                    <a:pt x="86" y="137"/>
                  </a:cubicBezTo>
                  <a:cubicBezTo>
                    <a:pt x="88" y="139"/>
                    <a:pt x="94" y="145"/>
                    <a:pt x="94" y="153"/>
                  </a:cubicBezTo>
                  <a:cubicBezTo>
                    <a:pt x="111" y="153"/>
                    <a:pt x="111" y="153"/>
                    <a:pt x="111" y="153"/>
                  </a:cubicBezTo>
                  <a:cubicBezTo>
                    <a:pt x="110" y="145"/>
                    <a:pt x="105" y="138"/>
                    <a:pt x="102" y="136"/>
                  </a:cubicBezTo>
                  <a:close/>
                </a:path>
              </a:pathLst>
            </a:custGeom>
            <a:solidFill>
              <a:srgbClr val="F0B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Freeform 54"/>
            <p:cNvSpPr>
              <a:spLocks/>
            </p:cNvSpPr>
            <p:nvPr/>
          </p:nvSpPr>
          <p:spPr bwMode="auto">
            <a:xfrm>
              <a:off x="6453188" y="3863975"/>
              <a:ext cx="42863" cy="236538"/>
            </a:xfrm>
            <a:custGeom>
              <a:avLst/>
              <a:gdLst>
                <a:gd name="T0" fmla="*/ 11 w 11"/>
                <a:gd name="T1" fmla="*/ 28 h 62"/>
                <a:gd name="T2" fmla="*/ 11 w 11"/>
                <a:gd name="T3" fmla="*/ 19 h 62"/>
                <a:gd name="T4" fmla="*/ 0 w 11"/>
                <a:gd name="T5" fmla="*/ 0 h 62"/>
                <a:gd name="T6" fmla="*/ 6 w 11"/>
                <a:gd name="T7" fmla="*/ 15 h 62"/>
                <a:gd name="T8" fmla="*/ 6 w 11"/>
                <a:gd name="T9" fmla="*/ 24 h 62"/>
                <a:gd name="T10" fmla="*/ 6 w 11"/>
                <a:gd name="T11" fmla="*/ 62 h 62"/>
                <a:gd name="T12" fmla="*/ 11 w 11"/>
                <a:gd name="T13" fmla="*/ 62 h 62"/>
                <a:gd name="T14" fmla="*/ 11 w 11"/>
                <a:gd name="T15" fmla="*/ 2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62">
                  <a:moveTo>
                    <a:pt x="11" y="28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1" y="11"/>
                    <a:pt x="6" y="4"/>
                    <a:pt x="0" y="0"/>
                  </a:cubicBezTo>
                  <a:cubicBezTo>
                    <a:pt x="3" y="4"/>
                    <a:pt x="6" y="9"/>
                    <a:pt x="6" y="1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7" y="62"/>
                    <a:pt x="9" y="62"/>
                    <a:pt x="11" y="62"/>
                  </a:cubicBezTo>
                  <a:lnTo>
                    <a:pt x="11" y="28"/>
                  </a:lnTo>
                  <a:close/>
                </a:path>
              </a:pathLst>
            </a:custGeom>
            <a:solidFill>
              <a:srgbClr val="FDE0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" name="Freeform 55"/>
            <p:cNvSpPr>
              <a:spLocks/>
            </p:cNvSpPr>
            <p:nvPr/>
          </p:nvSpPr>
          <p:spPr bwMode="auto">
            <a:xfrm>
              <a:off x="6496050" y="3895725"/>
              <a:ext cx="52388" cy="204788"/>
            </a:xfrm>
            <a:custGeom>
              <a:avLst/>
              <a:gdLst>
                <a:gd name="T0" fmla="*/ 14 w 14"/>
                <a:gd name="T1" fmla="*/ 0 h 54"/>
                <a:gd name="T2" fmla="*/ 0 w 14"/>
                <a:gd name="T3" fmla="*/ 20 h 54"/>
                <a:gd name="T4" fmla="*/ 0 w 14"/>
                <a:gd name="T5" fmla="*/ 54 h 54"/>
                <a:gd name="T6" fmla="*/ 3 w 14"/>
                <a:gd name="T7" fmla="*/ 54 h 54"/>
                <a:gd name="T8" fmla="*/ 7 w 14"/>
                <a:gd name="T9" fmla="*/ 54 h 54"/>
                <a:gd name="T10" fmla="*/ 7 w 14"/>
                <a:gd name="T11" fmla="*/ 16 h 54"/>
                <a:gd name="T12" fmla="*/ 14 w 14"/>
                <a:gd name="T1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4">
                  <a:moveTo>
                    <a:pt x="14" y="0"/>
                  </a:moveTo>
                  <a:cubicBezTo>
                    <a:pt x="6" y="3"/>
                    <a:pt x="0" y="11"/>
                    <a:pt x="0" y="20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" y="54"/>
                    <a:pt x="2" y="54"/>
                    <a:pt x="3" y="54"/>
                  </a:cubicBezTo>
                  <a:cubicBezTo>
                    <a:pt x="4" y="54"/>
                    <a:pt x="5" y="54"/>
                    <a:pt x="7" y="54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9"/>
                    <a:pt x="10" y="4"/>
                    <a:pt x="14" y="0"/>
                  </a:cubicBezTo>
                  <a:close/>
                </a:path>
              </a:pathLst>
            </a:custGeom>
            <a:solidFill>
              <a:srgbClr val="F0B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Freeform 56"/>
            <p:cNvSpPr>
              <a:spLocks/>
            </p:cNvSpPr>
            <p:nvPr/>
          </p:nvSpPr>
          <p:spPr bwMode="auto">
            <a:xfrm>
              <a:off x="6262688" y="3814763"/>
              <a:ext cx="61913" cy="277813"/>
            </a:xfrm>
            <a:custGeom>
              <a:avLst/>
              <a:gdLst>
                <a:gd name="T0" fmla="*/ 16 w 16"/>
                <a:gd name="T1" fmla="*/ 32 h 73"/>
                <a:gd name="T2" fmla="*/ 16 w 16"/>
                <a:gd name="T3" fmla="*/ 21 h 73"/>
                <a:gd name="T4" fmla="*/ 0 w 16"/>
                <a:gd name="T5" fmla="*/ 0 h 73"/>
                <a:gd name="T6" fmla="*/ 11 w 16"/>
                <a:gd name="T7" fmla="*/ 19 h 73"/>
                <a:gd name="T8" fmla="*/ 11 w 16"/>
                <a:gd name="T9" fmla="*/ 30 h 73"/>
                <a:gd name="T10" fmla="*/ 11 w 16"/>
                <a:gd name="T11" fmla="*/ 72 h 73"/>
                <a:gd name="T12" fmla="*/ 16 w 16"/>
                <a:gd name="T13" fmla="*/ 73 h 73"/>
                <a:gd name="T14" fmla="*/ 16 w 16"/>
                <a:gd name="T15" fmla="*/ 3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73">
                  <a:moveTo>
                    <a:pt x="16" y="32"/>
                  </a:moveTo>
                  <a:cubicBezTo>
                    <a:pt x="16" y="21"/>
                    <a:pt x="16" y="21"/>
                    <a:pt x="16" y="21"/>
                  </a:cubicBezTo>
                  <a:cubicBezTo>
                    <a:pt x="16" y="11"/>
                    <a:pt x="9" y="2"/>
                    <a:pt x="0" y="0"/>
                  </a:cubicBezTo>
                  <a:cubicBezTo>
                    <a:pt x="6" y="4"/>
                    <a:pt x="11" y="11"/>
                    <a:pt x="11" y="19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3" y="73"/>
                    <a:pt x="14" y="73"/>
                    <a:pt x="16" y="73"/>
                  </a:cubicBezTo>
                  <a:lnTo>
                    <a:pt x="16" y="32"/>
                  </a:lnTo>
                  <a:close/>
                </a:path>
              </a:pathLst>
            </a:custGeom>
            <a:solidFill>
              <a:srgbClr val="FDE0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Freeform 57"/>
            <p:cNvSpPr>
              <a:spLocks/>
            </p:cNvSpPr>
            <p:nvPr/>
          </p:nvSpPr>
          <p:spPr bwMode="auto">
            <a:xfrm>
              <a:off x="6324600" y="3863975"/>
              <a:ext cx="41275" cy="228600"/>
            </a:xfrm>
            <a:custGeom>
              <a:avLst/>
              <a:gdLst>
                <a:gd name="T0" fmla="*/ 7 w 11"/>
                <a:gd name="T1" fmla="*/ 60 h 60"/>
                <a:gd name="T2" fmla="*/ 7 w 11"/>
                <a:gd name="T3" fmla="*/ 14 h 60"/>
                <a:gd name="T4" fmla="*/ 11 w 11"/>
                <a:gd name="T5" fmla="*/ 0 h 60"/>
                <a:gd name="T6" fmla="*/ 0 w 11"/>
                <a:gd name="T7" fmla="*/ 19 h 60"/>
                <a:gd name="T8" fmla="*/ 0 w 11"/>
                <a:gd name="T9" fmla="*/ 60 h 60"/>
                <a:gd name="T10" fmla="*/ 7 w 11"/>
                <a:gd name="T11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0">
                  <a:moveTo>
                    <a:pt x="7" y="60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7" y="9"/>
                    <a:pt x="8" y="4"/>
                    <a:pt x="11" y="0"/>
                  </a:cubicBezTo>
                  <a:cubicBezTo>
                    <a:pt x="5" y="4"/>
                    <a:pt x="0" y="11"/>
                    <a:pt x="0" y="19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60"/>
                    <a:pt x="4" y="60"/>
                    <a:pt x="7" y="60"/>
                  </a:cubicBezTo>
                  <a:close/>
                </a:path>
              </a:pathLst>
            </a:custGeom>
            <a:solidFill>
              <a:srgbClr val="F0B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" name="Freeform 58"/>
            <p:cNvSpPr>
              <a:spLocks/>
            </p:cNvSpPr>
            <p:nvPr/>
          </p:nvSpPr>
          <p:spPr bwMode="auto">
            <a:xfrm>
              <a:off x="6115050" y="3468688"/>
              <a:ext cx="41275" cy="604838"/>
            </a:xfrm>
            <a:custGeom>
              <a:avLst/>
              <a:gdLst>
                <a:gd name="T0" fmla="*/ 11 w 11"/>
                <a:gd name="T1" fmla="*/ 159 h 159"/>
                <a:gd name="T2" fmla="*/ 11 w 11"/>
                <a:gd name="T3" fmla="*/ 112 h 159"/>
                <a:gd name="T4" fmla="*/ 11 w 11"/>
                <a:gd name="T5" fmla="*/ 19 h 159"/>
                <a:gd name="T6" fmla="*/ 0 w 11"/>
                <a:gd name="T7" fmla="*/ 0 h 159"/>
                <a:gd name="T8" fmla="*/ 5 w 11"/>
                <a:gd name="T9" fmla="*/ 14 h 159"/>
                <a:gd name="T10" fmla="*/ 5 w 11"/>
                <a:gd name="T11" fmla="*/ 107 h 159"/>
                <a:gd name="T12" fmla="*/ 5 w 11"/>
                <a:gd name="T13" fmla="*/ 159 h 159"/>
                <a:gd name="T14" fmla="*/ 11 w 11"/>
                <a:gd name="T1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59">
                  <a:moveTo>
                    <a:pt x="11" y="159"/>
                  </a:moveTo>
                  <a:cubicBezTo>
                    <a:pt x="11" y="112"/>
                    <a:pt x="11" y="112"/>
                    <a:pt x="11" y="112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1"/>
                    <a:pt x="7" y="4"/>
                    <a:pt x="0" y="0"/>
                  </a:cubicBezTo>
                  <a:cubicBezTo>
                    <a:pt x="3" y="4"/>
                    <a:pt x="5" y="9"/>
                    <a:pt x="5" y="14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5" y="159"/>
                    <a:pt x="5" y="159"/>
                    <a:pt x="5" y="159"/>
                  </a:cubicBezTo>
                  <a:cubicBezTo>
                    <a:pt x="7" y="159"/>
                    <a:pt x="9" y="159"/>
                    <a:pt x="11" y="159"/>
                  </a:cubicBezTo>
                  <a:close/>
                </a:path>
              </a:pathLst>
            </a:custGeom>
            <a:solidFill>
              <a:srgbClr val="FDE0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Freeform 59"/>
            <p:cNvSpPr>
              <a:spLocks/>
            </p:cNvSpPr>
            <p:nvPr/>
          </p:nvSpPr>
          <p:spPr bwMode="auto">
            <a:xfrm>
              <a:off x="6156325" y="3811588"/>
              <a:ext cx="73025" cy="261938"/>
            </a:xfrm>
            <a:custGeom>
              <a:avLst/>
              <a:gdLst>
                <a:gd name="T0" fmla="*/ 7 w 19"/>
                <a:gd name="T1" fmla="*/ 67 h 69"/>
                <a:gd name="T2" fmla="*/ 7 w 19"/>
                <a:gd name="T3" fmla="*/ 20 h 69"/>
                <a:gd name="T4" fmla="*/ 19 w 19"/>
                <a:gd name="T5" fmla="*/ 0 h 69"/>
                <a:gd name="T6" fmla="*/ 0 w 19"/>
                <a:gd name="T7" fmla="*/ 22 h 69"/>
                <a:gd name="T8" fmla="*/ 0 w 19"/>
                <a:gd name="T9" fmla="*/ 69 h 69"/>
                <a:gd name="T10" fmla="*/ 7 w 19"/>
                <a:gd name="T11" fmla="*/ 6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69">
                  <a:moveTo>
                    <a:pt x="7" y="67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7" y="11"/>
                    <a:pt x="12" y="4"/>
                    <a:pt x="19" y="0"/>
                  </a:cubicBezTo>
                  <a:cubicBezTo>
                    <a:pt x="8" y="2"/>
                    <a:pt x="0" y="11"/>
                    <a:pt x="0" y="22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" y="69"/>
                    <a:pt x="5" y="68"/>
                    <a:pt x="7" y="67"/>
                  </a:cubicBezTo>
                  <a:close/>
                </a:path>
              </a:pathLst>
            </a:custGeom>
            <a:solidFill>
              <a:srgbClr val="F0B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" name="Freeform 60"/>
            <p:cNvSpPr>
              <a:spLocks/>
            </p:cNvSpPr>
            <p:nvPr/>
          </p:nvSpPr>
          <p:spPr bwMode="auto">
            <a:xfrm>
              <a:off x="6578600" y="3898900"/>
              <a:ext cx="84138" cy="746125"/>
            </a:xfrm>
            <a:custGeom>
              <a:avLst/>
              <a:gdLst>
                <a:gd name="T0" fmla="*/ 22 w 22"/>
                <a:gd name="T1" fmla="*/ 153 h 196"/>
                <a:gd name="T2" fmla="*/ 22 w 22"/>
                <a:gd name="T3" fmla="*/ 153 h 196"/>
                <a:gd name="T4" fmla="*/ 22 w 22"/>
                <a:gd name="T5" fmla="*/ 19 h 196"/>
                <a:gd name="T6" fmla="*/ 10 w 22"/>
                <a:gd name="T7" fmla="*/ 0 h 196"/>
                <a:gd name="T8" fmla="*/ 16 w 22"/>
                <a:gd name="T9" fmla="*/ 15 h 196"/>
                <a:gd name="T10" fmla="*/ 16 w 22"/>
                <a:gd name="T11" fmla="*/ 148 h 196"/>
                <a:gd name="T12" fmla="*/ 15 w 22"/>
                <a:gd name="T13" fmla="*/ 151 h 196"/>
                <a:gd name="T14" fmla="*/ 7 w 22"/>
                <a:gd name="T15" fmla="*/ 165 h 196"/>
                <a:gd name="T16" fmla="*/ 0 w 22"/>
                <a:gd name="T17" fmla="*/ 196 h 196"/>
                <a:gd name="T18" fmla="*/ 8 w 22"/>
                <a:gd name="T19" fmla="*/ 196 h 196"/>
                <a:gd name="T20" fmla="*/ 15 w 22"/>
                <a:gd name="T21" fmla="*/ 168 h 196"/>
                <a:gd name="T22" fmla="*/ 22 w 22"/>
                <a:gd name="T23" fmla="*/ 153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196">
                  <a:moveTo>
                    <a:pt x="22" y="153"/>
                  </a:moveTo>
                  <a:cubicBezTo>
                    <a:pt x="22" y="153"/>
                    <a:pt x="22" y="153"/>
                    <a:pt x="22" y="15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1"/>
                    <a:pt x="17" y="4"/>
                    <a:pt x="10" y="0"/>
                  </a:cubicBezTo>
                  <a:cubicBezTo>
                    <a:pt x="14" y="4"/>
                    <a:pt x="16" y="9"/>
                    <a:pt x="16" y="15"/>
                  </a:cubicBezTo>
                  <a:cubicBezTo>
                    <a:pt x="16" y="148"/>
                    <a:pt x="16" y="148"/>
                    <a:pt x="16" y="148"/>
                  </a:cubicBezTo>
                  <a:cubicBezTo>
                    <a:pt x="16" y="150"/>
                    <a:pt x="15" y="151"/>
                    <a:pt x="15" y="151"/>
                  </a:cubicBezTo>
                  <a:cubicBezTo>
                    <a:pt x="14" y="155"/>
                    <a:pt x="11" y="161"/>
                    <a:pt x="7" y="165"/>
                  </a:cubicBezTo>
                  <a:cubicBezTo>
                    <a:pt x="3" y="170"/>
                    <a:pt x="0" y="196"/>
                    <a:pt x="0" y="196"/>
                  </a:cubicBezTo>
                  <a:cubicBezTo>
                    <a:pt x="5" y="196"/>
                    <a:pt x="8" y="196"/>
                    <a:pt x="8" y="196"/>
                  </a:cubicBezTo>
                  <a:cubicBezTo>
                    <a:pt x="8" y="196"/>
                    <a:pt x="10" y="174"/>
                    <a:pt x="15" y="168"/>
                  </a:cubicBezTo>
                  <a:cubicBezTo>
                    <a:pt x="20" y="163"/>
                    <a:pt x="22" y="158"/>
                    <a:pt x="22" y="153"/>
                  </a:cubicBezTo>
                  <a:close/>
                </a:path>
              </a:pathLst>
            </a:custGeom>
            <a:solidFill>
              <a:srgbClr val="FDE0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" name="Freeform 61"/>
            <p:cNvSpPr>
              <a:spLocks/>
            </p:cNvSpPr>
            <p:nvPr/>
          </p:nvSpPr>
          <p:spPr bwMode="auto">
            <a:xfrm>
              <a:off x="6635750" y="4462463"/>
              <a:ext cx="4763" cy="11113"/>
            </a:xfrm>
            <a:custGeom>
              <a:avLst/>
              <a:gdLst>
                <a:gd name="T0" fmla="*/ 0 w 1"/>
                <a:gd name="T1" fmla="*/ 3 h 3"/>
                <a:gd name="T2" fmla="*/ 1 w 1"/>
                <a:gd name="T3" fmla="*/ 0 h 3"/>
                <a:gd name="T4" fmla="*/ 0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3"/>
                    <a:pt x="1" y="2"/>
                    <a:pt x="1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DE0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" name="Freeform 62"/>
            <p:cNvSpPr>
              <a:spLocks/>
            </p:cNvSpPr>
            <p:nvPr/>
          </p:nvSpPr>
          <p:spPr bwMode="auto">
            <a:xfrm>
              <a:off x="5989638" y="3468688"/>
              <a:ext cx="44450" cy="822325"/>
            </a:xfrm>
            <a:custGeom>
              <a:avLst/>
              <a:gdLst>
                <a:gd name="T0" fmla="*/ 7 w 12"/>
                <a:gd name="T1" fmla="*/ 216 h 216"/>
                <a:gd name="T2" fmla="*/ 7 w 12"/>
                <a:gd name="T3" fmla="*/ 14 h 216"/>
                <a:gd name="T4" fmla="*/ 12 w 12"/>
                <a:gd name="T5" fmla="*/ 0 h 216"/>
                <a:gd name="T6" fmla="*/ 0 w 12"/>
                <a:gd name="T7" fmla="*/ 19 h 216"/>
                <a:gd name="T8" fmla="*/ 0 w 12"/>
                <a:gd name="T9" fmla="*/ 204 h 216"/>
                <a:gd name="T10" fmla="*/ 7 w 12"/>
                <a:gd name="T11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16">
                  <a:moveTo>
                    <a:pt x="7" y="216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7" y="8"/>
                    <a:pt x="9" y="4"/>
                    <a:pt x="12" y="0"/>
                  </a:cubicBezTo>
                  <a:cubicBezTo>
                    <a:pt x="5" y="4"/>
                    <a:pt x="0" y="11"/>
                    <a:pt x="0" y="19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2" y="208"/>
                    <a:pt x="4" y="212"/>
                    <a:pt x="7" y="216"/>
                  </a:cubicBezTo>
                  <a:close/>
                </a:path>
              </a:pathLst>
            </a:custGeom>
            <a:solidFill>
              <a:srgbClr val="F0B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" name="Freeform 63"/>
            <p:cNvSpPr>
              <a:spLocks/>
            </p:cNvSpPr>
            <p:nvPr/>
          </p:nvSpPr>
          <p:spPr bwMode="auto">
            <a:xfrm>
              <a:off x="5668963" y="4013200"/>
              <a:ext cx="320675" cy="296863"/>
            </a:xfrm>
            <a:custGeom>
              <a:avLst/>
              <a:gdLst>
                <a:gd name="T0" fmla="*/ 68 w 84"/>
                <a:gd name="T1" fmla="*/ 35 h 78"/>
                <a:gd name="T2" fmla="*/ 11 w 84"/>
                <a:gd name="T3" fmla="*/ 13 h 78"/>
                <a:gd name="T4" fmla="*/ 0 w 84"/>
                <a:gd name="T5" fmla="*/ 25 h 78"/>
                <a:gd name="T6" fmla="*/ 6 w 84"/>
                <a:gd name="T7" fmla="*/ 20 h 78"/>
                <a:gd name="T8" fmla="*/ 63 w 84"/>
                <a:gd name="T9" fmla="*/ 42 h 78"/>
                <a:gd name="T10" fmla="*/ 84 w 84"/>
                <a:gd name="T11" fmla="*/ 78 h 78"/>
                <a:gd name="T12" fmla="*/ 84 w 84"/>
                <a:gd name="T13" fmla="*/ 61 h 78"/>
                <a:gd name="T14" fmla="*/ 68 w 84"/>
                <a:gd name="T15" fmla="*/ 3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78">
                  <a:moveTo>
                    <a:pt x="68" y="35"/>
                  </a:moveTo>
                  <a:cubicBezTo>
                    <a:pt x="54" y="16"/>
                    <a:pt x="33" y="0"/>
                    <a:pt x="11" y="13"/>
                  </a:cubicBezTo>
                  <a:cubicBezTo>
                    <a:pt x="5" y="17"/>
                    <a:pt x="1" y="21"/>
                    <a:pt x="0" y="25"/>
                  </a:cubicBezTo>
                  <a:cubicBezTo>
                    <a:pt x="1" y="23"/>
                    <a:pt x="3" y="22"/>
                    <a:pt x="6" y="20"/>
                  </a:cubicBezTo>
                  <a:cubicBezTo>
                    <a:pt x="27" y="6"/>
                    <a:pt x="49" y="22"/>
                    <a:pt x="63" y="42"/>
                  </a:cubicBezTo>
                  <a:cubicBezTo>
                    <a:pt x="68" y="50"/>
                    <a:pt x="76" y="64"/>
                    <a:pt x="84" y="78"/>
                  </a:cubicBezTo>
                  <a:cubicBezTo>
                    <a:pt x="84" y="61"/>
                    <a:pt x="84" y="61"/>
                    <a:pt x="84" y="61"/>
                  </a:cubicBezTo>
                  <a:cubicBezTo>
                    <a:pt x="78" y="51"/>
                    <a:pt x="72" y="41"/>
                    <a:pt x="68" y="35"/>
                  </a:cubicBezTo>
                  <a:close/>
                </a:path>
              </a:pathLst>
            </a:custGeom>
            <a:solidFill>
              <a:srgbClr val="FDE0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3" name="Freeform 64"/>
            <p:cNvSpPr>
              <a:spLocks/>
            </p:cNvSpPr>
            <p:nvPr/>
          </p:nvSpPr>
          <p:spPr bwMode="auto">
            <a:xfrm>
              <a:off x="6008688" y="3479800"/>
              <a:ext cx="128588" cy="152400"/>
            </a:xfrm>
            <a:custGeom>
              <a:avLst/>
              <a:gdLst>
                <a:gd name="T0" fmla="*/ 34 w 34"/>
                <a:gd name="T1" fmla="*/ 30 h 40"/>
                <a:gd name="T2" fmla="*/ 23 w 34"/>
                <a:gd name="T3" fmla="*/ 40 h 40"/>
                <a:gd name="T4" fmla="*/ 11 w 34"/>
                <a:gd name="T5" fmla="*/ 40 h 40"/>
                <a:gd name="T6" fmla="*/ 0 w 34"/>
                <a:gd name="T7" fmla="*/ 30 h 40"/>
                <a:gd name="T8" fmla="*/ 0 w 34"/>
                <a:gd name="T9" fmla="*/ 10 h 40"/>
                <a:gd name="T10" fmla="*/ 11 w 34"/>
                <a:gd name="T11" fmla="*/ 0 h 40"/>
                <a:gd name="T12" fmla="*/ 23 w 34"/>
                <a:gd name="T13" fmla="*/ 0 h 40"/>
                <a:gd name="T14" fmla="*/ 34 w 34"/>
                <a:gd name="T15" fmla="*/ 10 h 40"/>
                <a:gd name="T16" fmla="*/ 34 w 34"/>
                <a:gd name="T17" fmla="*/ 3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40">
                  <a:moveTo>
                    <a:pt x="34" y="30"/>
                  </a:moveTo>
                  <a:cubicBezTo>
                    <a:pt x="34" y="36"/>
                    <a:pt x="29" y="40"/>
                    <a:pt x="23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5" y="40"/>
                    <a:pt x="0" y="36"/>
                    <a:pt x="0" y="3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34" y="5"/>
                    <a:pt x="34" y="10"/>
                  </a:cubicBezTo>
                  <a:lnTo>
                    <a:pt x="34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44" name="Freeform 65"/>
            <p:cNvSpPr>
              <a:spLocks/>
            </p:cNvSpPr>
            <p:nvPr/>
          </p:nvSpPr>
          <p:spPr bwMode="auto">
            <a:xfrm>
              <a:off x="5665788" y="4097338"/>
              <a:ext cx="147638" cy="155575"/>
            </a:xfrm>
            <a:custGeom>
              <a:avLst/>
              <a:gdLst>
                <a:gd name="T0" fmla="*/ 35 w 39"/>
                <a:gd name="T1" fmla="*/ 37 h 41"/>
                <a:gd name="T2" fmla="*/ 30 w 39"/>
                <a:gd name="T3" fmla="*/ 41 h 41"/>
                <a:gd name="T4" fmla="*/ 24 w 39"/>
                <a:gd name="T5" fmla="*/ 35 h 41"/>
                <a:gd name="T6" fmla="*/ 2 w 39"/>
                <a:gd name="T7" fmla="*/ 13 h 41"/>
                <a:gd name="T8" fmla="*/ 0 w 39"/>
                <a:gd name="T9" fmla="*/ 8 h 41"/>
                <a:gd name="T10" fmla="*/ 4 w 39"/>
                <a:gd name="T11" fmla="*/ 4 h 41"/>
                <a:gd name="T12" fmla="*/ 20 w 39"/>
                <a:gd name="T13" fmla="*/ 5 h 41"/>
                <a:gd name="T14" fmla="*/ 35 w 39"/>
                <a:gd name="T15" fmla="*/ 21 h 41"/>
                <a:gd name="T16" fmla="*/ 35 w 39"/>
                <a:gd name="T17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41">
                  <a:moveTo>
                    <a:pt x="35" y="37"/>
                  </a:moveTo>
                  <a:cubicBezTo>
                    <a:pt x="30" y="41"/>
                    <a:pt x="30" y="41"/>
                    <a:pt x="30" y="41"/>
                  </a:cubicBezTo>
                  <a:cubicBezTo>
                    <a:pt x="29" y="39"/>
                    <a:pt x="27" y="37"/>
                    <a:pt x="24" y="35"/>
                  </a:cubicBezTo>
                  <a:cubicBezTo>
                    <a:pt x="16" y="28"/>
                    <a:pt x="7" y="20"/>
                    <a:pt x="2" y="13"/>
                  </a:cubicBezTo>
                  <a:cubicBezTo>
                    <a:pt x="1" y="12"/>
                    <a:pt x="0" y="10"/>
                    <a:pt x="0" y="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8" y="0"/>
                    <a:pt x="16" y="0"/>
                    <a:pt x="20" y="5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9" y="26"/>
                    <a:pt x="39" y="33"/>
                    <a:pt x="35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45" name="Freeform 66"/>
            <p:cNvSpPr>
              <a:spLocks/>
            </p:cNvSpPr>
            <p:nvPr/>
          </p:nvSpPr>
          <p:spPr bwMode="auto">
            <a:xfrm>
              <a:off x="5989638" y="4637088"/>
              <a:ext cx="669925" cy="152400"/>
            </a:xfrm>
            <a:custGeom>
              <a:avLst/>
              <a:gdLst>
                <a:gd name="T0" fmla="*/ 271 w 422"/>
                <a:gd name="T1" fmla="*/ 94 h 96"/>
                <a:gd name="T2" fmla="*/ 0 w 422"/>
                <a:gd name="T3" fmla="*/ 96 h 96"/>
                <a:gd name="T4" fmla="*/ 0 w 422"/>
                <a:gd name="T5" fmla="*/ 3 h 96"/>
                <a:gd name="T6" fmla="*/ 43 w 422"/>
                <a:gd name="T7" fmla="*/ 3 h 96"/>
                <a:gd name="T8" fmla="*/ 271 w 422"/>
                <a:gd name="T9" fmla="*/ 3 h 96"/>
                <a:gd name="T10" fmla="*/ 357 w 422"/>
                <a:gd name="T11" fmla="*/ 3 h 96"/>
                <a:gd name="T12" fmla="*/ 422 w 422"/>
                <a:gd name="T13" fmla="*/ 0 h 96"/>
                <a:gd name="T14" fmla="*/ 422 w 422"/>
                <a:gd name="T15" fmla="*/ 94 h 96"/>
                <a:gd name="T16" fmla="*/ 271 w 422"/>
                <a:gd name="T17" fmla="*/ 9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2" h="96">
                  <a:moveTo>
                    <a:pt x="271" y="94"/>
                  </a:moveTo>
                  <a:lnTo>
                    <a:pt x="0" y="96"/>
                  </a:lnTo>
                  <a:lnTo>
                    <a:pt x="0" y="3"/>
                  </a:lnTo>
                  <a:lnTo>
                    <a:pt x="43" y="3"/>
                  </a:lnTo>
                  <a:lnTo>
                    <a:pt x="271" y="3"/>
                  </a:lnTo>
                  <a:lnTo>
                    <a:pt x="357" y="3"/>
                  </a:lnTo>
                  <a:lnTo>
                    <a:pt x="422" y="0"/>
                  </a:lnTo>
                  <a:lnTo>
                    <a:pt x="422" y="94"/>
                  </a:lnTo>
                  <a:lnTo>
                    <a:pt x="271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46" name="Freeform 67"/>
            <p:cNvSpPr>
              <a:spLocks/>
            </p:cNvSpPr>
            <p:nvPr/>
          </p:nvSpPr>
          <p:spPr bwMode="auto">
            <a:xfrm>
              <a:off x="6419850" y="4645025"/>
              <a:ext cx="239713" cy="149225"/>
            </a:xfrm>
            <a:custGeom>
              <a:avLst/>
              <a:gdLst>
                <a:gd name="T0" fmla="*/ 12 w 151"/>
                <a:gd name="T1" fmla="*/ 5 h 94"/>
                <a:gd name="T2" fmla="*/ 151 w 151"/>
                <a:gd name="T3" fmla="*/ 0 h 94"/>
                <a:gd name="T4" fmla="*/ 151 w 151"/>
                <a:gd name="T5" fmla="*/ 94 h 94"/>
                <a:gd name="T6" fmla="*/ 0 w 151"/>
                <a:gd name="T7" fmla="*/ 94 h 94"/>
                <a:gd name="T8" fmla="*/ 12 w 151"/>
                <a:gd name="T9" fmla="*/ 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94">
                  <a:moveTo>
                    <a:pt x="12" y="5"/>
                  </a:moveTo>
                  <a:lnTo>
                    <a:pt x="151" y="0"/>
                  </a:lnTo>
                  <a:lnTo>
                    <a:pt x="151" y="94"/>
                  </a:lnTo>
                  <a:lnTo>
                    <a:pt x="0" y="94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47" name="Freeform 68"/>
            <p:cNvSpPr>
              <a:spLocks/>
            </p:cNvSpPr>
            <p:nvPr/>
          </p:nvSpPr>
          <p:spPr bwMode="auto">
            <a:xfrm>
              <a:off x="6540500" y="4699000"/>
              <a:ext cx="80963" cy="76200"/>
            </a:xfrm>
            <a:custGeom>
              <a:avLst/>
              <a:gdLst>
                <a:gd name="T0" fmla="*/ 14 w 21"/>
                <a:gd name="T1" fmla="*/ 18 h 20"/>
                <a:gd name="T2" fmla="*/ 19 w 21"/>
                <a:gd name="T3" fmla="*/ 7 h 20"/>
                <a:gd name="T4" fmla="*/ 7 w 21"/>
                <a:gd name="T5" fmla="*/ 2 h 20"/>
                <a:gd name="T6" fmla="*/ 2 w 21"/>
                <a:gd name="T7" fmla="*/ 13 h 20"/>
                <a:gd name="T8" fmla="*/ 14 w 21"/>
                <a:gd name="T9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0">
                  <a:moveTo>
                    <a:pt x="14" y="18"/>
                  </a:moveTo>
                  <a:cubicBezTo>
                    <a:pt x="18" y="16"/>
                    <a:pt x="21" y="11"/>
                    <a:pt x="19" y="7"/>
                  </a:cubicBezTo>
                  <a:cubicBezTo>
                    <a:pt x="17" y="2"/>
                    <a:pt x="12" y="0"/>
                    <a:pt x="7" y="2"/>
                  </a:cubicBezTo>
                  <a:cubicBezTo>
                    <a:pt x="3" y="3"/>
                    <a:pt x="0" y="9"/>
                    <a:pt x="2" y="13"/>
                  </a:cubicBezTo>
                  <a:cubicBezTo>
                    <a:pt x="4" y="18"/>
                    <a:pt x="9" y="20"/>
                    <a:pt x="14" y="18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48" name="Freeform 69"/>
            <p:cNvSpPr>
              <a:spLocks/>
            </p:cNvSpPr>
            <p:nvPr/>
          </p:nvSpPr>
          <p:spPr bwMode="auto">
            <a:xfrm>
              <a:off x="6537325" y="4694238"/>
              <a:ext cx="76200" cy="76200"/>
            </a:xfrm>
            <a:custGeom>
              <a:avLst/>
              <a:gdLst>
                <a:gd name="T0" fmla="*/ 14 w 20"/>
                <a:gd name="T1" fmla="*/ 18 h 20"/>
                <a:gd name="T2" fmla="*/ 19 w 20"/>
                <a:gd name="T3" fmla="*/ 7 h 20"/>
                <a:gd name="T4" fmla="*/ 7 w 20"/>
                <a:gd name="T5" fmla="*/ 2 h 20"/>
                <a:gd name="T6" fmla="*/ 2 w 20"/>
                <a:gd name="T7" fmla="*/ 13 h 20"/>
                <a:gd name="T8" fmla="*/ 14 w 20"/>
                <a:gd name="T9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14" y="18"/>
                  </a:moveTo>
                  <a:cubicBezTo>
                    <a:pt x="18" y="17"/>
                    <a:pt x="20" y="11"/>
                    <a:pt x="19" y="7"/>
                  </a:cubicBezTo>
                  <a:cubicBezTo>
                    <a:pt x="17" y="2"/>
                    <a:pt x="12" y="0"/>
                    <a:pt x="7" y="2"/>
                  </a:cubicBezTo>
                  <a:cubicBezTo>
                    <a:pt x="3" y="4"/>
                    <a:pt x="0" y="9"/>
                    <a:pt x="2" y="13"/>
                  </a:cubicBezTo>
                  <a:cubicBezTo>
                    <a:pt x="4" y="18"/>
                    <a:pt x="9" y="20"/>
                    <a:pt x="14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49" name="Freeform 70"/>
            <p:cNvSpPr>
              <a:spLocks/>
            </p:cNvSpPr>
            <p:nvPr/>
          </p:nvSpPr>
          <p:spPr bwMode="auto">
            <a:xfrm>
              <a:off x="6556375" y="4732338"/>
              <a:ext cx="11113" cy="12700"/>
            </a:xfrm>
            <a:custGeom>
              <a:avLst/>
              <a:gdLst>
                <a:gd name="T0" fmla="*/ 2 w 3"/>
                <a:gd name="T1" fmla="*/ 3 h 3"/>
                <a:gd name="T2" fmla="*/ 2 w 3"/>
                <a:gd name="T3" fmla="*/ 1 h 3"/>
                <a:gd name="T4" fmla="*/ 1 w 3"/>
                <a:gd name="T5" fmla="*/ 1 h 3"/>
                <a:gd name="T6" fmla="*/ 0 w 3"/>
                <a:gd name="T7" fmla="*/ 2 h 3"/>
                <a:gd name="T8" fmla="*/ 2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2" y="2"/>
                    <a:pt x="3" y="2"/>
                    <a:pt x="2" y="1"/>
                  </a:cubicBezTo>
                  <a:cubicBezTo>
                    <a:pt x="2" y="1"/>
                    <a:pt x="2" y="0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1" y="3"/>
                    <a:pt x="2" y="3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50" name="Freeform 71"/>
            <p:cNvSpPr>
              <a:spLocks/>
            </p:cNvSpPr>
            <p:nvPr/>
          </p:nvSpPr>
          <p:spPr bwMode="auto">
            <a:xfrm>
              <a:off x="6567488" y="4713288"/>
              <a:ext cx="7938" cy="7938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2 h 2"/>
                <a:gd name="T4" fmla="*/ 2 w 2"/>
                <a:gd name="T5" fmla="*/ 1 h 2"/>
                <a:gd name="T6" fmla="*/ 0 w 2"/>
                <a:gd name="T7" fmla="*/ 0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51" name="Freeform 72"/>
            <p:cNvSpPr>
              <a:spLocks/>
            </p:cNvSpPr>
            <p:nvPr/>
          </p:nvSpPr>
          <p:spPr bwMode="auto">
            <a:xfrm>
              <a:off x="6586538" y="4721225"/>
              <a:ext cx="7938" cy="11113"/>
            </a:xfrm>
            <a:custGeom>
              <a:avLst/>
              <a:gdLst>
                <a:gd name="T0" fmla="*/ 1 w 2"/>
                <a:gd name="T1" fmla="*/ 0 h 3"/>
                <a:gd name="T2" fmla="*/ 0 w 2"/>
                <a:gd name="T3" fmla="*/ 2 h 3"/>
                <a:gd name="T4" fmla="*/ 2 w 2"/>
                <a:gd name="T5" fmla="*/ 3 h 3"/>
                <a:gd name="T6" fmla="*/ 2 w 2"/>
                <a:gd name="T7" fmla="*/ 1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52" name="Freeform 73"/>
            <p:cNvSpPr>
              <a:spLocks/>
            </p:cNvSpPr>
            <p:nvPr/>
          </p:nvSpPr>
          <p:spPr bwMode="auto">
            <a:xfrm>
              <a:off x="6578600" y="4745038"/>
              <a:ext cx="7938" cy="6350"/>
            </a:xfrm>
            <a:custGeom>
              <a:avLst/>
              <a:gdLst>
                <a:gd name="T0" fmla="*/ 2 w 2"/>
                <a:gd name="T1" fmla="*/ 1 h 2"/>
                <a:gd name="T2" fmla="*/ 0 w 2"/>
                <a:gd name="T3" fmla="*/ 0 h 2"/>
                <a:gd name="T4" fmla="*/ 0 w 2"/>
                <a:gd name="T5" fmla="*/ 1 h 2"/>
                <a:gd name="T6" fmla="*/ 1 w 2"/>
                <a:gd name="T7" fmla="*/ 2 h 2"/>
                <a:gd name="T8" fmla="*/ 2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53" name="Freeform 74"/>
            <p:cNvSpPr>
              <a:spLocks/>
            </p:cNvSpPr>
            <p:nvPr/>
          </p:nvSpPr>
          <p:spPr bwMode="auto">
            <a:xfrm>
              <a:off x="5976938" y="4786313"/>
              <a:ext cx="731838" cy="487363"/>
            </a:xfrm>
            <a:custGeom>
              <a:avLst/>
              <a:gdLst>
                <a:gd name="T0" fmla="*/ 3 w 461"/>
                <a:gd name="T1" fmla="*/ 307 h 307"/>
                <a:gd name="T2" fmla="*/ 0 w 461"/>
                <a:gd name="T3" fmla="*/ 2 h 307"/>
                <a:gd name="T4" fmla="*/ 8 w 461"/>
                <a:gd name="T5" fmla="*/ 2 h 307"/>
                <a:gd name="T6" fmla="*/ 279 w 461"/>
                <a:gd name="T7" fmla="*/ 0 h 307"/>
                <a:gd name="T8" fmla="*/ 430 w 461"/>
                <a:gd name="T9" fmla="*/ 0 h 307"/>
                <a:gd name="T10" fmla="*/ 461 w 461"/>
                <a:gd name="T11" fmla="*/ 0 h 307"/>
                <a:gd name="T12" fmla="*/ 461 w 461"/>
                <a:gd name="T13" fmla="*/ 307 h 307"/>
                <a:gd name="T14" fmla="*/ 3 w 461"/>
                <a:gd name="T15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1" h="307">
                  <a:moveTo>
                    <a:pt x="3" y="307"/>
                  </a:moveTo>
                  <a:lnTo>
                    <a:pt x="0" y="2"/>
                  </a:lnTo>
                  <a:lnTo>
                    <a:pt x="8" y="2"/>
                  </a:lnTo>
                  <a:lnTo>
                    <a:pt x="279" y="0"/>
                  </a:lnTo>
                  <a:lnTo>
                    <a:pt x="430" y="0"/>
                  </a:lnTo>
                  <a:lnTo>
                    <a:pt x="461" y="0"/>
                  </a:lnTo>
                  <a:lnTo>
                    <a:pt x="461" y="307"/>
                  </a:lnTo>
                  <a:lnTo>
                    <a:pt x="3" y="30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54" name="Freeform 75"/>
            <p:cNvSpPr>
              <a:spLocks/>
            </p:cNvSpPr>
            <p:nvPr/>
          </p:nvSpPr>
          <p:spPr bwMode="auto">
            <a:xfrm>
              <a:off x="6403975" y="4794250"/>
              <a:ext cx="304800" cy="479425"/>
            </a:xfrm>
            <a:custGeom>
              <a:avLst/>
              <a:gdLst>
                <a:gd name="T0" fmla="*/ 0 w 192"/>
                <a:gd name="T1" fmla="*/ 302 h 302"/>
                <a:gd name="T2" fmla="*/ 31 w 192"/>
                <a:gd name="T3" fmla="*/ 9 h 302"/>
                <a:gd name="T4" fmla="*/ 192 w 192"/>
                <a:gd name="T5" fmla="*/ 0 h 302"/>
                <a:gd name="T6" fmla="*/ 192 w 192"/>
                <a:gd name="T7" fmla="*/ 302 h 302"/>
                <a:gd name="T8" fmla="*/ 0 w 192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302">
                  <a:moveTo>
                    <a:pt x="0" y="302"/>
                  </a:moveTo>
                  <a:lnTo>
                    <a:pt x="31" y="9"/>
                  </a:lnTo>
                  <a:lnTo>
                    <a:pt x="192" y="0"/>
                  </a:lnTo>
                  <a:lnTo>
                    <a:pt x="192" y="302"/>
                  </a:lnTo>
                  <a:lnTo>
                    <a:pt x="0" y="302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56" name="Freeform 76"/>
            <p:cNvSpPr>
              <a:spLocks/>
            </p:cNvSpPr>
            <p:nvPr/>
          </p:nvSpPr>
          <p:spPr bwMode="auto">
            <a:xfrm>
              <a:off x="6548438" y="4903788"/>
              <a:ext cx="76200" cy="76200"/>
            </a:xfrm>
            <a:custGeom>
              <a:avLst/>
              <a:gdLst>
                <a:gd name="T0" fmla="*/ 13 w 20"/>
                <a:gd name="T1" fmla="*/ 18 h 20"/>
                <a:gd name="T2" fmla="*/ 18 w 20"/>
                <a:gd name="T3" fmla="*/ 6 h 20"/>
                <a:gd name="T4" fmla="*/ 7 w 20"/>
                <a:gd name="T5" fmla="*/ 1 h 20"/>
                <a:gd name="T6" fmla="*/ 2 w 20"/>
                <a:gd name="T7" fmla="*/ 13 h 20"/>
                <a:gd name="T8" fmla="*/ 13 w 20"/>
                <a:gd name="T9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13" y="18"/>
                  </a:moveTo>
                  <a:cubicBezTo>
                    <a:pt x="18" y="16"/>
                    <a:pt x="20" y="11"/>
                    <a:pt x="18" y="6"/>
                  </a:cubicBezTo>
                  <a:cubicBezTo>
                    <a:pt x="17" y="2"/>
                    <a:pt x="12" y="0"/>
                    <a:pt x="7" y="1"/>
                  </a:cubicBezTo>
                  <a:cubicBezTo>
                    <a:pt x="2" y="3"/>
                    <a:pt x="0" y="8"/>
                    <a:pt x="2" y="13"/>
                  </a:cubicBezTo>
                  <a:cubicBezTo>
                    <a:pt x="4" y="17"/>
                    <a:pt x="9" y="20"/>
                    <a:pt x="13" y="18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57" name="Freeform 77"/>
            <p:cNvSpPr>
              <a:spLocks/>
            </p:cNvSpPr>
            <p:nvPr/>
          </p:nvSpPr>
          <p:spPr bwMode="auto">
            <a:xfrm>
              <a:off x="6545263" y="4900613"/>
              <a:ext cx="76200" cy="76200"/>
            </a:xfrm>
            <a:custGeom>
              <a:avLst/>
              <a:gdLst>
                <a:gd name="T0" fmla="*/ 13 w 20"/>
                <a:gd name="T1" fmla="*/ 18 h 20"/>
                <a:gd name="T2" fmla="*/ 18 w 20"/>
                <a:gd name="T3" fmla="*/ 7 h 20"/>
                <a:gd name="T4" fmla="*/ 7 w 20"/>
                <a:gd name="T5" fmla="*/ 1 h 20"/>
                <a:gd name="T6" fmla="*/ 2 w 20"/>
                <a:gd name="T7" fmla="*/ 13 h 20"/>
                <a:gd name="T8" fmla="*/ 13 w 20"/>
                <a:gd name="T9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13" y="18"/>
                  </a:moveTo>
                  <a:cubicBezTo>
                    <a:pt x="18" y="16"/>
                    <a:pt x="20" y="11"/>
                    <a:pt x="18" y="7"/>
                  </a:cubicBezTo>
                  <a:cubicBezTo>
                    <a:pt x="17" y="2"/>
                    <a:pt x="11" y="0"/>
                    <a:pt x="7" y="1"/>
                  </a:cubicBezTo>
                  <a:cubicBezTo>
                    <a:pt x="2" y="3"/>
                    <a:pt x="0" y="8"/>
                    <a:pt x="2" y="13"/>
                  </a:cubicBezTo>
                  <a:cubicBezTo>
                    <a:pt x="4" y="18"/>
                    <a:pt x="9" y="20"/>
                    <a:pt x="13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58" name="Freeform 78"/>
            <p:cNvSpPr>
              <a:spLocks/>
            </p:cNvSpPr>
            <p:nvPr/>
          </p:nvSpPr>
          <p:spPr bwMode="auto">
            <a:xfrm>
              <a:off x="6564313" y="4938713"/>
              <a:ext cx="6350" cy="7938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1 h 2"/>
                <a:gd name="T4" fmla="*/ 1 w 2"/>
                <a:gd name="T5" fmla="*/ 0 h 2"/>
                <a:gd name="T6" fmla="*/ 0 w 2"/>
                <a:gd name="T7" fmla="*/ 2 h 2"/>
                <a:gd name="T8" fmla="*/ 2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2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1" y="2"/>
                    <a:pt x="2" y="2"/>
                  </a:cubicBez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59" name="Freeform 79"/>
            <p:cNvSpPr>
              <a:spLocks/>
            </p:cNvSpPr>
            <p:nvPr/>
          </p:nvSpPr>
          <p:spPr bwMode="auto">
            <a:xfrm>
              <a:off x="6570663" y="4919663"/>
              <a:ext cx="12700" cy="7938"/>
            </a:xfrm>
            <a:custGeom>
              <a:avLst/>
              <a:gdLst>
                <a:gd name="T0" fmla="*/ 1 w 3"/>
                <a:gd name="T1" fmla="*/ 1 h 2"/>
                <a:gd name="T2" fmla="*/ 2 w 3"/>
                <a:gd name="T3" fmla="*/ 2 h 2"/>
                <a:gd name="T4" fmla="*/ 3 w 3"/>
                <a:gd name="T5" fmla="*/ 0 h 2"/>
                <a:gd name="T6" fmla="*/ 1 w 3"/>
                <a:gd name="T7" fmla="*/ 0 h 2"/>
                <a:gd name="T8" fmla="*/ 1 w 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60" name="Freeform 80"/>
            <p:cNvSpPr>
              <a:spLocks/>
            </p:cNvSpPr>
            <p:nvPr/>
          </p:nvSpPr>
          <p:spPr bwMode="auto">
            <a:xfrm>
              <a:off x="6594475" y="4927600"/>
              <a:ext cx="7938" cy="7938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2 h 2"/>
                <a:gd name="T4" fmla="*/ 1 w 2"/>
                <a:gd name="T5" fmla="*/ 2 h 2"/>
                <a:gd name="T6" fmla="*/ 2 w 2"/>
                <a:gd name="T7" fmla="*/ 1 h 2"/>
                <a:gd name="T8" fmla="*/ 1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61" name="Freeform 81"/>
            <p:cNvSpPr>
              <a:spLocks/>
            </p:cNvSpPr>
            <p:nvPr/>
          </p:nvSpPr>
          <p:spPr bwMode="auto">
            <a:xfrm>
              <a:off x="6583363" y="4946650"/>
              <a:ext cx="11113" cy="11113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1 h 3"/>
                <a:gd name="T4" fmla="*/ 1 w 3"/>
                <a:gd name="T5" fmla="*/ 2 h 3"/>
                <a:gd name="T6" fmla="*/ 2 w 3"/>
                <a:gd name="T7" fmla="*/ 3 h 3"/>
                <a:gd name="T8" fmla="*/ 3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2" y="0"/>
                    <a:pt x="1" y="1"/>
                  </a:cubicBezTo>
                  <a:cubicBezTo>
                    <a:pt x="1" y="1"/>
                    <a:pt x="0" y="1"/>
                    <a:pt x="1" y="2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3" y="2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83" name="TextBox 82"/>
          <p:cNvSpPr txBox="1"/>
          <p:nvPr/>
        </p:nvSpPr>
        <p:spPr>
          <a:xfrm>
            <a:off x="1078006" y="1204774"/>
            <a:ext cx="17642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Lorem ipsum dolor sit amet, consectetur adipiscing elit, sed do eiusmod tempor incididu</a:t>
            </a:r>
            <a:endParaRPr lang="ru-RU" sz="1050" dirty="0"/>
          </a:p>
        </p:txBody>
      </p:sp>
      <p:sp>
        <p:nvSpPr>
          <p:cNvPr id="84" name="TextBox 83"/>
          <p:cNvSpPr txBox="1"/>
          <p:nvPr/>
        </p:nvSpPr>
        <p:spPr>
          <a:xfrm>
            <a:off x="1078006" y="2492554"/>
            <a:ext cx="17642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Lorem ipsum dolor sit amet, consectetur adipiscing elit, sed do eiusmod tempor incididu</a:t>
            </a:r>
            <a:endParaRPr lang="ru-RU" sz="1050" dirty="0"/>
          </a:p>
        </p:txBody>
      </p:sp>
      <p:sp>
        <p:nvSpPr>
          <p:cNvPr id="85" name="TextBox 84"/>
          <p:cNvSpPr txBox="1"/>
          <p:nvPr/>
        </p:nvSpPr>
        <p:spPr>
          <a:xfrm>
            <a:off x="1078006" y="3757474"/>
            <a:ext cx="17642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Lorem ipsum dolor sit amet, consectetur adipiscing elit, sed do eiusmod tempor incididu</a:t>
            </a:r>
            <a:endParaRPr lang="ru-RU" sz="1050" dirty="0"/>
          </a:p>
        </p:txBody>
      </p:sp>
      <p:sp>
        <p:nvSpPr>
          <p:cNvPr id="86" name="TextBox 85"/>
          <p:cNvSpPr txBox="1"/>
          <p:nvPr/>
        </p:nvSpPr>
        <p:spPr>
          <a:xfrm>
            <a:off x="1078006" y="5052874"/>
            <a:ext cx="17642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Lorem ipsum dolor sit amet, consectetur adipiscing elit, sed do eiusmod tempor incididu</a:t>
            </a:r>
            <a:endParaRPr lang="ru-RU" sz="1050" dirty="0"/>
          </a:p>
        </p:txBody>
      </p:sp>
      <p:sp>
        <p:nvSpPr>
          <p:cNvPr id="87" name="TextBox 86"/>
          <p:cNvSpPr txBox="1"/>
          <p:nvPr/>
        </p:nvSpPr>
        <p:spPr>
          <a:xfrm>
            <a:off x="9246646" y="1204774"/>
            <a:ext cx="17642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Lorem ipsum dolor sit amet, consectetur adipiscing elit, sed do eiusmod tempor incididu</a:t>
            </a:r>
            <a:endParaRPr lang="ru-RU" sz="1050" dirty="0"/>
          </a:p>
        </p:txBody>
      </p:sp>
      <p:sp>
        <p:nvSpPr>
          <p:cNvPr id="88" name="TextBox 87"/>
          <p:cNvSpPr txBox="1"/>
          <p:nvPr/>
        </p:nvSpPr>
        <p:spPr>
          <a:xfrm>
            <a:off x="9246646" y="2492554"/>
            <a:ext cx="17642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Lorem ipsum dolor sit amet, consectetur adipiscing elit, sed do eiusmod tempor incididu</a:t>
            </a:r>
            <a:endParaRPr lang="ru-RU" sz="1050" dirty="0"/>
          </a:p>
        </p:txBody>
      </p:sp>
      <p:sp>
        <p:nvSpPr>
          <p:cNvPr id="89" name="TextBox 88"/>
          <p:cNvSpPr txBox="1"/>
          <p:nvPr/>
        </p:nvSpPr>
        <p:spPr>
          <a:xfrm>
            <a:off x="9246646" y="3757474"/>
            <a:ext cx="17642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Lorem ipsum dolor sit amet, consectetur adipiscing elit, sed do eiusmod tempor incididu</a:t>
            </a:r>
            <a:endParaRPr lang="ru-RU" sz="1050" dirty="0"/>
          </a:p>
        </p:txBody>
      </p:sp>
      <p:sp>
        <p:nvSpPr>
          <p:cNvPr id="90" name="TextBox 89"/>
          <p:cNvSpPr txBox="1"/>
          <p:nvPr/>
        </p:nvSpPr>
        <p:spPr>
          <a:xfrm>
            <a:off x="9246646" y="5052874"/>
            <a:ext cx="17642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Lorem ipsum dolor sit amet, consectetur adipiscing elit, sed do eiusmod tempor incididu</a:t>
            </a:r>
            <a:endParaRPr lang="ru-RU" sz="1050" dirty="0"/>
          </a:p>
        </p:txBody>
      </p: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8009693" y="3923667"/>
            <a:ext cx="276825" cy="329953"/>
          </a:xfrm>
          <a:custGeom>
            <a:avLst/>
            <a:gdLst>
              <a:gd name="T0" fmla="*/ 198 w 198"/>
              <a:gd name="T1" fmla="*/ 97 h 236"/>
              <a:gd name="T2" fmla="*/ 198 w 198"/>
              <a:gd name="T3" fmla="*/ 236 h 236"/>
              <a:gd name="T4" fmla="*/ 0 w 198"/>
              <a:gd name="T5" fmla="*/ 236 h 236"/>
              <a:gd name="T6" fmla="*/ 0 w 198"/>
              <a:gd name="T7" fmla="*/ 97 h 236"/>
              <a:gd name="T8" fmla="*/ 198 w 198"/>
              <a:gd name="T9" fmla="*/ 236 h 236"/>
              <a:gd name="T10" fmla="*/ 99 w 198"/>
              <a:gd name="T11" fmla="*/ 166 h 236"/>
              <a:gd name="T12" fmla="*/ 0 w 198"/>
              <a:gd name="T13" fmla="*/ 236 h 236"/>
              <a:gd name="T14" fmla="*/ 198 w 198"/>
              <a:gd name="T15" fmla="*/ 97 h 236"/>
              <a:gd name="T16" fmla="*/ 131 w 198"/>
              <a:gd name="T17" fmla="*/ 169 h 236"/>
              <a:gd name="T18" fmla="*/ 0 w 198"/>
              <a:gd name="T19" fmla="*/ 97 h 236"/>
              <a:gd name="T20" fmla="*/ 67 w 198"/>
              <a:gd name="T21" fmla="*/ 169 h 236"/>
              <a:gd name="T22" fmla="*/ 174 w 198"/>
              <a:gd name="T23" fmla="*/ 94 h 236"/>
              <a:gd name="T24" fmla="*/ 174 w 198"/>
              <a:gd name="T25" fmla="*/ 46 h 236"/>
              <a:gd name="T26" fmla="*/ 131 w 198"/>
              <a:gd name="T27" fmla="*/ 0 h 236"/>
              <a:gd name="T28" fmla="*/ 24 w 198"/>
              <a:gd name="T29" fmla="*/ 0 h 236"/>
              <a:gd name="T30" fmla="*/ 24 w 198"/>
              <a:gd name="T31" fmla="*/ 94 h 236"/>
              <a:gd name="T32" fmla="*/ 174 w 198"/>
              <a:gd name="T33" fmla="*/ 46 h 236"/>
              <a:gd name="T34" fmla="*/ 131 w 198"/>
              <a:gd name="T35" fmla="*/ 0 h 236"/>
              <a:gd name="T36" fmla="*/ 131 w 198"/>
              <a:gd name="T37" fmla="*/ 46 h 236"/>
              <a:gd name="T38" fmla="*/ 174 w 198"/>
              <a:gd name="T39" fmla="*/ 46 h 236"/>
              <a:gd name="T40" fmla="*/ 67 w 198"/>
              <a:gd name="T41" fmla="*/ 70 h 236"/>
              <a:gd name="T42" fmla="*/ 46 w 198"/>
              <a:gd name="T43" fmla="*/ 70 h 236"/>
              <a:gd name="T44" fmla="*/ 147 w 198"/>
              <a:gd name="T45" fmla="*/ 70 h 236"/>
              <a:gd name="T46" fmla="*/ 86 w 198"/>
              <a:gd name="T47" fmla="*/ 70 h 236"/>
              <a:gd name="T48" fmla="*/ 46 w 198"/>
              <a:gd name="T49" fmla="*/ 91 h 236"/>
              <a:gd name="T50" fmla="*/ 102 w 198"/>
              <a:gd name="T51" fmla="*/ 91 h 236"/>
              <a:gd name="T52" fmla="*/ 147 w 198"/>
              <a:gd name="T53" fmla="*/ 91 h 236"/>
              <a:gd name="T54" fmla="*/ 126 w 198"/>
              <a:gd name="T55" fmla="*/ 9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8" h="236">
                <a:moveTo>
                  <a:pt x="198" y="97"/>
                </a:moveTo>
                <a:lnTo>
                  <a:pt x="198" y="236"/>
                </a:lnTo>
                <a:lnTo>
                  <a:pt x="0" y="236"/>
                </a:lnTo>
                <a:lnTo>
                  <a:pt x="0" y="97"/>
                </a:lnTo>
                <a:moveTo>
                  <a:pt x="198" y="236"/>
                </a:moveTo>
                <a:lnTo>
                  <a:pt x="99" y="166"/>
                </a:lnTo>
                <a:lnTo>
                  <a:pt x="0" y="236"/>
                </a:lnTo>
                <a:moveTo>
                  <a:pt x="198" y="97"/>
                </a:moveTo>
                <a:lnTo>
                  <a:pt x="131" y="169"/>
                </a:lnTo>
                <a:moveTo>
                  <a:pt x="0" y="97"/>
                </a:moveTo>
                <a:lnTo>
                  <a:pt x="67" y="169"/>
                </a:lnTo>
                <a:moveTo>
                  <a:pt x="174" y="94"/>
                </a:moveTo>
                <a:lnTo>
                  <a:pt x="174" y="46"/>
                </a:lnTo>
                <a:moveTo>
                  <a:pt x="131" y="0"/>
                </a:moveTo>
                <a:lnTo>
                  <a:pt x="24" y="0"/>
                </a:lnTo>
                <a:lnTo>
                  <a:pt x="24" y="94"/>
                </a:lnTo>
                <a:moveTo>
                  <a:pt x="174" y="46"/>
                </a:moveTo>
                <a:lnTo>
                  <a:pt x="131" y="0"/>
                </a:lnTo>
                <a:lnTo>
                  <a:pt x="131" y="46"/>
                </a:lnTo>
                <a:lnTo>
                  <a:pt x="174" y="46"/>
                </a:lnTo>
                <a:moveTo>
                  <a:pt x="67" y="70"/>
                </a:moveTo>
                <a:lnTo>
                  <a:pt x="46" y="70"/>
                </a:lnTo>
                <a:moveTo>
                  <a:pt x="147" y="70"/>
                </a:moveTo>
                <a:lnTo>
                  <a:pt x="86" y="70"/>
                </a:lnTo>
                <a:moveTo>
                  <a:pt x="46" y="91"/>
                </a:moveTo>
                <a:lnTo>
                  <a:pt x="102" y="91"/>
                </a:lnTo>
                <a:moveTo>
                  <a:pt x="147" y="91"/>
                </a:moveTo>
                <a:lnTo>
                  <a:pt x="126" y="91"/>
                </a:lnTo>
              </a:path>
            </a:pathLst>
          </a:custGeom>
          <a:noFill/>
          <a:ln w="12700" cap="rnd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7987629" y="1300162"/>
            <a:ext cx="346730" cy="395664"/>
          </a:xfrm>
          <a:custGeom>
            <a:avLst/>
            <a:gdLst>
              <a:gd name="T0" fmla="*/ 30 w 93"/>
              <a:gd name="T1" fmla="*/ 82 h 106"/>
              <a:gd name="T2" fmla="*/ 23 w 93"/>
              <a:gd name="T3" fmla="*/ 63 h 106"/>
              <a:gd name="T4" fmla="*/ 18 w 93"/>
              <a:gd name="T5" fmla="*/ 47 h 106"/>
              <a:gd name="T6" fmla="*/ 47 w 93"/>
              <a:gd name="T7" fmla="*/ 18 h 106"/>
              <a:gd name="T8" fmla="*/ 76 w 93"/>
              <a:gd name="T9" fmla="*/ 47 h 106"/>
              <a:gd name="T10" fmla="*/ 71 w 93"/>
              <a:gd name="T11" fmla="*/ 63 h 106"/>
              <a:gd name="T12" fmla="*/ 64 w 93"/>
              <a:gd name="T13" fmla="*/ 79 h 106"/>
              <a:gd name="T14" fmla="*/ 47 w 93"/>
              <a:gd name="T15" fmla="*/ 30 h 106"/>
              <a:gd name="T16" fmla="*/ 30 w 93"/>
              <a:gd name="T17" fmla="*/ 47 h 106"/>
              <a:gd name="T18" fmla="*/ 47 w 93"/>
              <a:gd name="T19" fmla="*/ 64 h 106"/>
              <a:gd name="T20" fmla="*/ 64 w 93"/>
              <a:gd name="T21" fmla="*/ 47 h 106"/>
              <a:gd name="T22" fmla="*/ 47 w 93"/>
              <a:gd name="T23" fmla="*/ 30 h 106"/>
              <a:gd name="T24" fmla="*/ 40 w 93"/>
              <a:gd name="T25" fmla="*/ 50 h 106"/>
              <a:gd name="T26" fmla="*/ 45 w 93"/>
              <a:gd name="T27" fmla="*/ 56 h 106"/>
              <a:gd name="T28" fmla="*/ 54 w 93"/>
              <a:gd name="T29" fmla="*/ 42 h 106"/>
              <a:gd name="T30" fmla="*/ 47 w 93"/>
              <a:gd name="T31" fmla="*/ 9 h 106"/>
              <a:gd name="T32" fmla="*/ 47 w 93"/>
              <a:gd name="T33" fmla="*/ 0 h 106"/>
              <a:gd name="T34" fmla="*/ 28 w 93"/>
              <a:gd name="T35" fmla="*/ 14 h 106"/>
              <a:gd name="T36" fmla="*/ 24 w 93"/>
              <a:gd name="T37" fmla="*/ 7 h 106"/>
              <a:gd name="T38" fmla="*/ 7 w 93"/>
              <a:gd name="T39" fmla="*/ 24 h 106"/>
              <a:gd name="T40" fmla="*/ 15 w 93"/>
              <a:gd name="T41" fmla="*/ 28 h 106"/>
              <a:gd name="T42" fmla="*/ 0 w 93"/>
              <a:gd name="T43" fmla="*/ 47 h 106"/>
              <a:gd name="T44" fmla="*/ 10 w 93"/>
              <a:gd name="T45" fmla="*/ 47 h 106"/>
              <a:gd name="T46" fmla="*/ 70 w 93"/>
              <a:gd name="T47" fmla="*/ 7 h 106"/>
              <a:gd name="T48" fmla="*/ 66 w 93"/>
              <a:gd name="T49" fmla="*/ 14 h 106"/>
              <a:gd name="T50" fmla="*/ 87 w 93"/>
              <a:gd name="T51" fmla="*/ 24 h 106"/>
              <a:gd name="T52" fmla="*/ 79 w 93"/>
              <a:gd name="T53" fmla="*/ 28 h 106"/>
              <a:gd name="T54" fmla="*/ 84 w 93"/>
              <a:gd name="T55" fmla="*/ 47 h 106"/>
              <a:gd name="T56" fmla="*/ 93 w 93"/>
              <a:gd name="T57" fmla="*/ 47 h 106"/>
              <a:gd name="T58" fmla="*/ 57 w 93"/>
              <a:gd name="T59" fmla="*/ 85 h 106"/>
              <a:gd name="T60" fmla="*/ 35 w 93"/>
              <a:gd name="T61" fmla="*/ 91 h 106"/>
              <a:gd name="T62" fmla="*/ 32 w 93"/>
              <a:gd name="T63" fmla="*/ 95 h 106"/>
              <a:gd name="T64" fmla="*/ 36 w 93"/>
              <a:gd name="T65" fmla="*/ 99 h 106"/>
              <a:gd name="T66" fmla="*/ 37 w 93"/>
              <a:gd name="T67" fmla="*/ 98 h 106"/>
              <a:gd name="T68" fmla="*/ 57 w 93"/>
              <a:gd name="T69" fmla="*/ 93 h 106"/>
              <a:gd name="T70" fmla="*/ 57 w 93"/>
              <a:gd name="T71" fmla="*/ 93 h 106"/>
              <a:gd name="T72" fmla="*/ 58 w 93"/>
              <a:gd name="T73" fmla="*/ 93 h 106"/>
              <a:gd name="T74" fmla="*/ 62 w 93"/>
              <a:gd name="T75" fmla="*/ 96 h 106"/>
              <a:gd name="T76" fmla="*/ 60 w 93"/>
              <a:gd name="T77" fmla="*/ 100 h 106"/>
              <a:gd name="T78" fmla="*/ 40 w 93"/>
              <a:gd name="T79" fmla="*/ 106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3" h="106">
                <a:moveTo>
                  <a:pt x="30" y="82"/>
                </a:moveTo>
                <a:cubicBezTo>
                  <a:pt x="31" y="78"/>
                  <a:pt x="29" y="73"/>
                  <a:pt x="23" y="63"/>
                </a:cubicBezTo>
                <a:cubicBezTo>
                  <a:pt x="20" y="59"/>
                  <a:pt x="18" y="53"/>
                  <a:pt x="18" y="47"/>
                </a:cubicBezTo>
                <a:cubicBezTo>
                  <a:pt x="18" y="31"/>
                  <a:pt x="31" y="18"/>
                  <a:pt x="47" y="18"/>
                </a:cubicBezTo>
                <a:cubicBezTo>
                  <a:pt x="63" y="18"/>
                  <a:pt x="76" y="31"/>
                  <a:pt x="76" y="47"/>
                </a:cubicBezTo>
                <a:cubicBezTo>
                  <a:pt x="76" y="53"/>
                  <a:pt x="74" y="59"/>
                  <a:pt x="71" y="63"/>
                </a:cubicBezTo>
                <a:cubicBezTo>
                  <a:pt x="66" y="71"/>
                  <a:pt x="64" y="75"/>
                  <a:pt x="64" y="79"/>
                </a:cubicBezTo>
                <a:moveTo>
                  <a:pt x="47" y="30"/>
                </a:moveTo>
                <a:cubicBezTo>
                  <a:pt x="37" y="30"/>
                  <a:pt x="30" y="37"/>
                  <a:pt x="30" y="47"/>
                </a:cubicBezTo>
                <a:cubicBezTo>
                  <a:pt x="30" y="57"/>
                  <a:pt x="37" y="64"/>
                  <a:pt x="47" y="64"/>
                </a:cubicBezTo>
                <a:cubicBezTo>
                  <a:pt x="57" y="64"/>
                  <a:pt x="64" y="57"/>
                  <a:pt x="64" y="47"/>
                </a:cubicBezTo>
                <a:cubicBezTo>
                  <a:pt x="64" y="37"/>
                  <a:pt x="57" y="30"/>
                  <a:pt x="47" y="30"/>
                </a:cubicBezTo>
                <a:close/>
                <a:moveTo>
                  <a:pt x="40" y="50"/>
                </a:moveTo>
                <a:cubicBezTo>
                  <a:pt x="45" y="56"/>
                  <a:pt x="45" y="56"/>
                  <a:pt x="45" y="56"/>
                </a:cubicBezTo>
                <a:cubicBezTo>
                  <a:pt x="54" y="42"/>
                  <a:pt x="54" y="42"/>
                  <a:pt x="54" y="42"/>
                </a:cubicBezTo>
                <a:moveTo>
                  <a:pt x="47" y="9"/>
                </a:moveTo>
                <a:cubicBezTo>
                  <a:pt x="47" y="0"/>
                  <a:pt x="47" y="0"/>
                  <a:pt x="47" y="0"/>
                </a:cubicBezTo>
                <a:moveTo>
                  <a:pt x="28" y="14"/>
                </a:moveTo>
                <a:cubicBezTo>
                  <a:pt x="24" y="7"/>
                  <a:pt x="24" y="7"/>
                  <a:pt x="24" y="7"/>
                </a:cubicBezTo>
                <a:moveTo>
                  <a:pt x="7" y="24"/>
                </a:moveTo>
                <a:cubicBezTo>
                  <a:pt x="15" y="28"/>
                  <a:pt x="15" y="28"/>
                  <a:pt x="15" y="28"/>
                </a:cubicBezTo>
                <a:moveTo>
                  <a:pt x="0" y="47"/>
                </a:moveTo>
                <a:cubicBezTo>
                  <a:pt x="10" y="47"/>
                  <a:pt x="10" y="47"/>
                  <a:pt x="10" y="47"/>
                </a:cubicBezTo>
                <a:moveTo>
                  <a:pt x="70" y="7"/>
                </a:moveTo>
                <a:cubicBezTo>
                  <a:pt x="66" y="14"/>
                  <a:pt x="66" y="14"/>
                  <a:pt x="66" y="14"/>
                </a:cubicBezTo>
                <a:moveTo>
                  <a:pt x="87" y="24"/>
                </a:moveTo>
                <a:cubicBezTo>
                  <a:pt x="79" y="28"/>
                  <a:pt x="79" y="28"/>
                  <a:pt x="79" y="28"/>
                </a:cubicBezTo>
                <a:moveTo>
                  <a:pt x="84" y="47"/>
                </a:moveTo>
                <a:cubicBezTo>
                  <a:pt x="93" y="47"/>
                  <a:pt x="93" y="47"/>
                  <a:pt x="93" y="47"/>
                </a:cubicBezTo>
                <a:moveTo>
                  <a:pt x="57" y="85"/>
                </a:moveTo>
                <a:cubicBezTo>
                  <a:pt x="57" y="85"/>
                  <a:pt x="35" y="91"/>
                  <a:pt x="35" y="91"/>
                </a:cubicBezTo>
                <a:cubicBezTo>
                  <a:pt x="33" y="92"/>
                  <a:pt x="32" y="93"/>
                  <a:pt x="32" y="95"/>
                </a:cubicBezTo>
                <a:cubicBezTo>
                  <a:pt x="32" y="97"/>
                  <a:pt x="34" y="99"/>
                  <a:pt x="36" y="99"/>
                </a:cubicBezTo>
                <a:cubicBezTo>
                  <a:pt x="36" y="99"/>
                  <a:pt x="37" y="98"/>
                  <a:pt x="37" y="98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3"/>
                  <a:pt x="62" y="94"/>
                  <a:pt x="62" y="96"/>
                </a:cubicBezTo>
                <a:cubicBezTo>
                  <a:pt x="62" y="98"/>
                  <a:pt x="61" y="100"/>
                  <a:pt x="60" y="100"/>
                </a:cubicBezTo>
                <a:cubicBezTo>
                  <a:pt x="40" y="106"/>
                  <a:pt x="40" y="106"/>
                  <a:pt x="40" y="106"/>
                </a:cubicBezTo>
              </a:path>
            </a:pathLst>
          </a:custGeom>
          <a:noFill/>
          <a:ln w="12700" cap="rnd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7988415" y="5214994"/>
            <a:ext cx="324360" cy="328555"/>
          </a:xfrm>
          <a:custGeom>
            <a:avLst/>
            <a:gdLst>
              <a:gd name="T0" fmla="*/ 74 w 87"/>
              <a:gd name="T1" fmla="*/ 24 h 88"/>
              <a:gd name="T2" fmla="*/ 81 w 87"/>
              <a:gd name="T3" fmla="*/ 47 h 88"/>
              <a:gd name="T4" fmla="*/ 40 w 87"/>
              <a:gd name="T5" fmla="*/ 88 h 88"/>
              <a:gd name="T6" fmla="*/ 0 w 87"/>
              <a:gd name="T7" fmla="*/ 47 h 88"/>
              <a:gd name="T8" fmla="*/ 40 w 87"/>
              <a:gd name="T9" fmla="*/ 6 h 88"/>
              <a:gd name="T10" fmla="*/ 63 w 87"/>
              <a:gd name="T11" fmla="*/ 12 h 88"/>
              <a:gd name="T12" fmla="*/ 56 w 87"/>
              <a:gd name="T13" fmla="*/ 20 h 88"/>
              <a:gd name="T14" fmla="*/ 40 w 87"/>
              <a:gd name="T15" fmla="*/ 16 h 88"/>
              <a:gd name="T16" fmla="*/ 10 w 87"/>
              <a:gd name="T17" fmla="*/ 47 h 88"/>
              <a:gd name="T18" fmla="*/ 40 w 87"/>
              <a:gd name="T19" fmla="*/ 78 h 88"/>
              <a:gd name="T20" fmla="*/ 71 w 87"/>
              <a:gd name="T21" fmla="*/ 47 h 88"/>
              <a:gd name="T22" fmla="*/ 67 w 87"/>
              <a:gd name="T23" fmla="*/ 31 h 88"/>
              <a:gd name="T24" fmla="*/ 48 w 87"/>
              <a:gd name="T25" fmla="*/ 28 h 88"/>
              <a:gd name="T26" fmla="*/ 40 w 87"/>
              <a:gd name="T27" fmla="*/ 26 h 88"/>
              <a:gd name="T28" fmla="*/ 20 w 87"/>
              <a:gd name="T29" fmla="*/ 47 h 88"/>
              <a:gd name="T30" fmla="*/ 40 w 87"/>
              <a:gd name="T31" fmla="*/ 67 h 88"/>
              <a:gd name="T32" fmla="*/ 60 w 87"/>
              <a:gd name="T33" fmla="*/ 47 h 88"/>
              <a:gd name="T34" fmla="*/ 58 w 87"/>
              <a:gd name="T35" fmla="*/ 38 h 88"/>
              <a:gd name="T36" fmla="*/ 40 w 87"/>
              <a:gd name="T37" fmla="*/ 47 h 88"/>
              <a:gd name="T38" fmla="*/ 85 w 87"/>
              <a:gd name="T39" fmla="*/ 2 h 88"/>
              <a:gd name="T40" fmla="*/ 74 w 87"/>
              <a:gd name="T41" fmla="*/ 0 h 88"/>
              <a:gd name="T42" fmla="*/ 74 w 87"/>
              <a:gd name="T43" fmla="*/ 13 h 88"/>
              <a:gd name="T44" fmla="*/ 87 w 87"/>
              <a:gd name="T45" fmla="*/ 13 h 88"/>
              <a:gd name="T46" fmla="*/ 6 w 87"/>
              <a:gd name="T47" fmla="*/ 88 h 88"/>
              <a:gd name="T48" fmla="*/ 15 w 87"/>
              <a:gd name="T49" fmla="*/ 78 h 88"/>
              <a:gd name="T50" fmla="*/ 66 w 87"/>
              <a:gd name="T51" fmla="*/ 78 h 88"/>
              <a:gd name="T52" fmla="*/ 74 w 87"/>
              <a:gd name="T53" fmla="*/ 88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7" h="88">
                <a:moveTo>
                  <a:pt x="74" y="24"/>
                </a:moveTo>
                <a:cubicBezTo>
                  <a:pt x="79" y="30"/>
                  <a:pt x="81" y="38"/>
                  <a:pt x="81" y="47"/>
                </a:cubicBezTo>
                <a:cubicBezTo>
                  <a:pt x="81" y="69"/>
                  <a:pt x="63" y="88"/>
                  <a:pt x="40" y="88"/>
                </a:cubicBezTo>
                <a:cubicBezTo>
                  <a:pt x="18" y="88"/>
                  <a:pt x="0" y="69"/>
                  <a:pt x="0" y="47"/>
                </a:cubicBezTo>
                <a:cubicBezTo>
                  <a:pt x="0" y="24"/>
                  <a:pt x="18" y="6"/>
                  <a:pt x="40" y="6"/>
                </a:cubicBezTo>
                <a:cubicBezTo>
                  <a:pt x="49" y="6"/>
                  <a:pt x="56" y="8"/>
                  <a:pt x="63" y="12"/>
                </a:cubicBezTo>
                <a:moveTo>
                  <a:pt x="56" y="20"/>
                </a:moveTo>
                <a:cubicBezTo>
                  <a:pt x="51" y="17"/>
                  <a:pt x="46" y="16"/>
                  <a:pt x="40" y="16"/>
                </a:cubicBezTo>
                <a:cubicBezTo>
                  <a:pt x="23" y="16"/>
                  <a:pt x="10" y="29"/>
                  <a:pt x="10" y="47"/>
                </a:cubicBezTo>
                <a:cubicBezTo>
                  <a:pt x="10" y="64"/>
                  <a:pt x="23" y="78"/>
                  <a:pt x="40" y="78"/>
                </a:cubicBezTo>
                <a:cubicBezTo>
                  <a:pt x="57" y="78"/>
                  <a:pt x="71" y="64"/>
                  <a:pt x="71" y="47"/>
                </a:cubicBezTo>
                <a:cubicBezTo>
                  <a:pt x="71" y="41"/>
                  <a:pt x="70" y="36"/>
                  <a:pt x="67" y="31"/>
                </a:cubicBezTo>
                <a:moveTo>
                  <a:pt x="48" y="28"/>
                </a:moveTo>
                <a:cubicBezTo>
                  <a:pt x="46" y="27"/>
                  <a:pt x="43" y="26"/>
                  <a:pt x="40" y="26"/>
                </a:cubicBezTo>
                <a:cubicBezTo>
                  <a:pt x="29" y="26"/>
                  <a:pt x="20" y="35"/>
                  <a:pt x="20" y="47"/>
                </a:cubicBezTo>
                <a:cubicBezTo>
                  <a:pt x="20" y="58"/>
                  <a:pt x="29" y="67"/>
                  <a:pt x="40" y="67"/>
                </a:cubicBezTo>
                <a:cubicBezTo>
                  <a:pt x="51" y="67"/>
                  <a:pt x="60" y="58"/>
                  <a:pt x="60" y="47"/>
                </a:cubicBezTo>
                <a:cubicBezTo>
                  <a:pt x="60" y="43"/>
                  <a:pt x="60" y="40"/>
                  <a:pt x="58" y="38"/>
                </a:cubicBezTo>
                <a:moveTo>
                  <a:pt x="40" y="47"/>
                </a:moveTo>
                <a:cubicBezTo>
                  <a:pt x="85" y="2"/>
                  <a:pt x="85" y="2"/>
                  <a:pt x="85" y="2"/>
                </a:cubicBezTo>
                <a:moveTo>
                  <a:pt x="74" y="0"/>
                </a:moveTo>
                <a:cubicBezTo>
                  <a:pt x="74" y="13"/>
                  <a:pt x="74" y="13"/>
                  <a:pt x="74" y="13"/>
                </a:cubicBezTo>
                <a:cubicBezTo>
                  <a:pt x="87" y="13"/>
                  <a:pt x="87" y="13"/>
                  <a:pt x="87" y="13"/>
                </a:cubicBezTo>
                <a:moveTo>
                  <a:pt x="6" y="88"/>
                </a:moveTo>
                <a:cubicBezTo>
                  <a:pt x="15" y="78"/>
                  <a:pt x="15" y="78"/>
                  <a:pt x="15" y="78"/>
                </a:cubicBezTo>
                <a:moveTo>
                  <a:pt x="66" y="78"/>
                </a:moveTo>
                <a:cubicBezTo>
                  <a:pt x="74" y="88"/>
                  <a:pt x="74" y="88"/>
                  <a:pt x="74" y="88"/>
                </a:cubicBezTo>
              </a:path>
            </a:pathLst>
          </a:custGeom>
          <a:noFill/>
          <a:ln w="12700" cap="rnd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6" name="Freeform 95"/>
          <p:cNvSpPr>
            <a:spLocks noEditPoints="1"/>
          </p:cNvSpPr>
          <p:nvPr/>
        </p:nvSpPr>
        <p:spPr bwMode="auto">
          <a:xfrm>
            <a:off x="7985663" y="2589523"/>
            <a:ext cx="339739" cy="355119"/>
          </a:xfrm>
          <a:custGeom>
            <a:avLst/>
            <a:gdLst>
              <a:gd name="T0" fmla="*/ 34 w 91"/>
              <a:gd name="T1" fmla="*/ 10 h 95"/>
              <a:gd name="T2" fmla="*/ 80 w 91"/>
              <a:gd name="T3" fmla="*/ 38 h 95"/>
              <a:gd name="T4" fmla="*/ 91 w 91"/>
              <a:gd name="T5" fmla="*/ 61 h 95"/>
              <a:gd name="T6" fmla="*/ 82 w 91"/>
              <a:gd name="T7" fmla="*/ 61 h 95"/>
              <a:gd name="T8" fmla="*/ 82 w 91"/>
              <a:gd name="T9" fmla="*/ 77 h 95"/>
              <a:gd name="T10" fmla="*/ 77 w 91"/>
              <a:gd name="T11" fmla="*/ 81 h 95"/>
              <a:gd name="T12" fmla="*/ 67 w 91"/>
              <a:gd name="T13" fmla="*/ 81 h 95"/>
              <a:gd name="T14" fmla="*/ 67 w 91"/>
              <a:gd name="T15" fmla="*/ 95 h 95"/>
              <a:gd name="T16" fmla="*/ 25 w 91"/>
              <a:gd name="T17" fmla="*/ 95 h 95"/>
              <a:gd name="T18" fmla="*/ 25 w 91"/>
              <a:gd name="T19" fmla="*/ 81 h 95"/>
              <a:gd name="T20" fmla="*/ 20 w 91"/>
              <a:gd name="T21" fmla="*/ 71 h 95"/>
              <a:gd name="T22" fmla="*/ 51 w 91"/>
              <a:gd name="T23" fmla="*/ 43 h 95"/>
              <a:gd name="T24" fmla="*/ 51 w 91"/>
              <a:gd name="T25" fmla="*/ 37 h 95"/>
              <a:gd name="T26" fmla="*/ 44 w 91"/>
              <a:gd name="T27" fmla="*/ 34 h 95"/>
              <a:gd name="T28" fmla="*/ 43 w 91"/>
              <a:gd name="T29" fmla="*/ 31 h 95"/>
              <a:gd name="T30" fmla="*/ 46 w 91"/>
              <a:gd name="T31" fmla="*/ 24 h 95"/>
              <a:gd name="T32" fmla="*/ 42 w 91"/>
              <a:gd name="T33" fmla="*/ 20 h 95"/>
              <a:gd name="T34" fmla="*/ 34 w 91"/>
              <a:gd name="T35" fmla="*/ 23 h 95"/>
              <a:gd name="T36" fmla="*/ 32 w 91"/>
              <a:gd name="T37" fmla="*/ 22 h 95"/>
              <a:gd name="T38" fmla="*/ 29 w 91"/>
              <a:gd name="T39" fmla="*/ 14 h 95"/>
              <a:gd name="T40" fmla="*/ 23 w 91"/>
              <a:gd name="T41" fmla="*/ 14 h 95"/>
              <a:gd name="T42" fmla="*/ 20 w 91"/>
              <a:gd name="T43" fmla="*/ 22 h 95"/>
              <a:gd name="T44" fmla="*/ 17 w 91"/>
              <a:gd name="T45" fmla="*/ 23 h 95"/>
              <a:gd name="T46" fmla="*/ 10 w 91"/>
              <a:gd name="T47" fmla="*/ 20 h 95"/>
              <a:gd name="T48" fmla="*/ 6 w 91"/>
              <a:gd name="T49" fmla="*/ 24 h 95"/>
              <a:gd name="T50" fmla="*/ 9 w 91"/>
              <a:gd name="T51" fmla="*/ 31 h 95"/>
              <a:gd name="T52" fmla="*/ 8 w 91"/>
              <a:gd name="T53" fmla="*/ 34 h 95"/>
              <a:gd name="T54" fmla="*/ 0 w 91"/>
              <a:gd name="T55" fmla="*/ 37 h 95"/>
              <a:gd name="T56" fmla="*/ 0 w 91"/>
              <a:gd name="T57" fmla="*/ 43 h 95"/>
              <a:gd name="T58" fmla="*/ 8 w 91"/>
              <a:gd name="T59" fmla="*/ 46 h 95"/>
              <a:gd name="T60" fmla="*/ 9 w 91"/>
              <a:gd name="T61" fmla="*/ 48 h 95"/>
              <a:gd name="T62" fmla="*/ 6 w 91"/>
              <a:gd name="T63" fmla="*/ 56 h 95"/>
              <a:gd name="T64" fmla="*/ 10 w 91"/>
              <a:gd name="T65" fmla="*/ 60 h 95"/>
              <a:gd name="T66" fmla="*/ 17 w 91"/>
              <a:gd name="T67" fmla="*/ 57 h 95"/>
              <a:gd name="T68" fmla="*/ 20 w 91"/>
              <a:gd name="T69" fmla="*/ 58 h 95"/>
              <a:gd name="T70" fmla="*/ 23 w 91"/>
              <a:gd name="T71" fmla="*/ 65 h 95"/>
              <a:gd name="T72" fmla="*/ 29 w 91"/>
              <a:gd name="T73" fmla="*/ 65 h 95"/>
              <a:gd name="T74" fmla="*/ 32 w 91"/>
              <a:gd name="T75" fmla="*/ 58 h 95"/>
              <a:gd name="T76" fmla="*/ 34 w 91"/>
              <a:gd name="T77" fmla="*/ 57 h 95"/>
              <a:gd name="T78" fmla="*/ 42 w 91"/>
              <a:gd name="T79" fmla="*/ 60 h 95"/>
              <a:gd name="T80" fmla="*/ 46 w 91"/>
              <a:gd name="T81" fmla="*/ 56 h 95"/>
              <a:gd name="T82" fmla="*/ 43 w 91"/>
              <a:gd name="T83" fmla="*/ 48 h 95"/>
              <a:gd name="T84" fmla="*/ 44 w 91"/>
              <a:gd name="T85" fmla="*/ 46 h 95"/>
              <a:gd name="T86" fmla="*/ 51 w 91"/>
              <a:gd name="T87" fmla="*/ 43 h 95"/>
              <a:gd name="T88" fmla="*/ 26 w 91"/>
              <a:gd name="T89" fmla="*/ 29 h 95"/>
              <a:gd name="T90" fmla="*/ 15 w 91"/>
              <a:gd name="T91" fmla="*/ 40 h 95"/>
              <a:gd name="T92" fmla="*/ 26 w 91"/>
              <a:gd name="T93" fmla="*/ 50 h 95"/>
              <a:gd name="T94" fmla="*/ 37 w 91"/>
              <a:gd name="T95" fmla="*/ 40 h 95"/>
              <a:gd name="T96" fmla="*/ 26 w 91"/>
              <a:gd name="T97" fmla="*/ 29 h 95"/>
              <a:gd name="T98" fmla="*/ 67 w 91"/>
              <a:gd name="T99" fmla="*/ 81 h 95"/>
              <a:gd name="T100" fmla="*/ 61 w 91"/>
              <a:gd name="T101" fmla="*/ 81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91" h="95">
                <a:moveTo>
                  <a:pt x="34" y="10"/>
                </a:moveTo>
                <a:cubicBezTo>
                  <a:pt x="85" y="0"/>
                  <a:pt x="80" y="38"/>
                  <a:pt x="80" y="38"/>
                </a:cubicBezTo>
                <a:cubicBezTo>
                  <a:pt x="91" y="61"/>
                  <a:pt x="91" y="61"/>
                  <a:pt x="91" y="61"/>
                </a:cubicBezTo>
                <a:cubicBezTo>
                  <a:pt x="82" y="61"/>
                  <a:pt x="82" y="61"/>
                  <a:pt x="82" y="61"/>
                </a:cubicBezTo>
                <a:cubicBezTo>
                  <a:pt x="82" y="77"/>
                  <a:pt x="82" y="77"/>
                  <a:pt x="82" y="77"/>
                </a:cubicBezTo>
                <a:cubicBezTo>
                  <a:pt x="82" y="79"/>
                  <a:pt x="80" y="81"/>
                  <a:pt x="77" y="81"/>
                </a:cubicBezTo>
                <a:cubicBezTo>
                  <a:pt x="67" y="81"/>
                  <a:pt x="67" y="81"/>
                  <a:pt x="67" y="81"/>
                </a:cubicBezTo>
                <a:cubicBezTo>
                  <a:pt x="67" y="95"/>
                  <a:pt x="67" y="95"/>
                  <a:pt x="67" y="95"/>
                </a:cubicBezTo>
                <a:moveTo>
                  <a:pt x="25" y="95"/>
                </a:moveTo>
                <a:cubicBezTo>
                  <a:pt x="25" y="81"/>
                  <a:pt x="25" y="81"/>
                  <a:pt x="25" y="81"/>
                </a:cubicBezTo>
                <a:cubicBezTo>
                  <a:pt x="20" y="71"/>
                  <a:pt x="20" y="71"/>
                  <a:pt x="20" y="71"/>
                </a:cubicBezTo>
                <a:moveTo>
                  <a:pt x="51" y="43"/>
                </a:moveTo>
                <a:cubicBezTo>
                  <a:pt x="51" y="37"/>
                  <a:pt x="51" y="37"/>
                  <a:pt x="51" y="37"/>
                </a:cubicBezTo>
                <a:cubicBezTo>
                  <a:pt x="44" y="34"/>
                  <a:pt x="44" y="34"/>
                  <a:pt x="44" y="34"/>
                </a:cubicBezTo>
                <a:cubicBezTo>
                  <a:pt x="44" y="33"/>
                  <a:pt x="43" y="32"/>
                  <a:pt x="43" y="31"/>
                </a:cubicBezTo>
                <a:cubicBezTo>
                  <a:pt x="46" y="24"/>
                  <a:pt x="46" y="24"/>
                  <a:pt x="46" y="24"/>
                </a:cubicBezTo>
                <a:cubicBezTo>
                  <a:pt x="42" y="20"/>
                  <a:pt x="42" y="20"/>
                  <a:pt x="42" y="20"/>
                </a:cubicBezTo>
                <a:cubicBezTo>
                  <a:pt x="34" y="23"/>
                  <a:pt x="34" y="23"/>
                  <a:pt x="34" y="23"/>
                </a:cubicBezTo>
                <a:cubicBezTo>
                  <a:pt x="34" y="22"/>
                  <a:pt x="33" y="22"/>
                  <a:pt x="32" y="22"/>
                </a:cubicBezTo>
                <a:cubicBezTo>
                  <a:pt x="29" y="14"/>
                  <a:pt x="29" y="14"/>
                  <a:pt x="29" y="14"/>
                </a:cubicBezTo>
                <a:cubicBezTo>
                  <a:pt x="23" y="14"/>
                  <a:pt x="23" y="14"/>
                  <a:pt x="23" y="14"/>
                </a:cubicBezTo>
                <a:cubicBezTo>
                  <a:pt x="20" y="22"/>
                  <a:pt x="20" y="22"/>
                  <a:pt x="20" y="22"/>
                </a:cubicBezTo>
                <a:cubicBezTo>
                  <a:pt x="19" y="22"/>
                  <a:pt x="18" y="22"/>
                  <a:pt x="17" y="23"/>
                </a:cubicBezTo>
                <a:cubicBezTo>
                  <a:pt x="10" y="20"/>
                  <a:pt x="10" y="20"/>
                  <a:pt x="10" y="20"/>
                </a:cubicBezTo>
                <a:cubicBezTo>
                  <a:pt x="6" y="24"/>
                  <a:pt x="6" y="24"/>
                  <a:pt x="6" y="24"/>
                </a:cubicBezTo>
                <a:cubicBezTo>
                  <a:pt x="9" y="31"/>
                  <a:pt x="9" y="31"/>
                  <a:pt x="9" y="31"/>
                </a:cubicBezTo>
                <a:cubicBezTo>
                  <a:pt x="8" y="32"/>
                  <a:pt x="8" y="33"/>
                  <a:pt x="8" y="34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43"/>
                  <a:pt x="0" y="43"/>
                  <a:pt x="0" y="43"/>
                </a:cubicBezTo>
                <a:cubicBezTo>
                  <a:pt x="8" y="46"/>
                  <a:pt x="8" y="46"/>
                  <a:pt x="8" y="46"/>
                </a:cubicBezTo>
                <a:cubicBezTo>
                  <a:pt x="8" y="47"/>
                  <a:pt x="8" y="48"/>
                  <a:pt x="9" y="48"/>
                </a:cubicBezTo>
                <a:cubicBezTo>
                  <a:pt x="6" y="56"/>
                  <a:pt x="6" y="56"/>
                  <a:pt x="6" y="56"/>
                </a:cubicBezTo>
                <a:cubicBezTo>
                  <a:pt x="10" y="60"/>
                  <a:pt x="10" y="60"/>
                  <a:pt x="10" y="60"/>
                </a:cubicBezTo>
                <a:cubicBezTo>
                  <a:pt x="17" y="57"/>
                  <a:pt x="17" y="57"/>
                  <a:pt x="17" y="57"/>
                </a:cubicBezTo>
                <a:cubicBezTo>
                  <a:pt x="18" y="57"/>
                  <a:pt x="19" y="58"/>
                  <a:pt x="20" y="58"/>
                </a:cubicBezTo>
                <a:cubicBezTo>
                  <a:pt x="23" y="65"/>
                  <a:pt x="23" y="65"/>
                  <a:pt x="23" y="65"/>
                </a:cubicBezTo>
                <a:cubicBezTo>
                  <a:pt x="29" y="65"/>
                  <a:pt x="29" y="65"/>
                  <a:pt x="29" y="65"/>
                </a:cubicBezTo>
                <a:cubicBezTo>
                  <a:pt x="32" y="58"/>
                  <a:pt x="32" y="58"/>
                  <a:pt x="32" y="58"/>
                </a:cubicBezTo>
                <a:cubicBezTo>
                  <a:pt x="33" y="58"/>
                  <a:pt x="34" y="57"/>
                  <a:pt x="34" y="57"/>
                </a:cubicBezTo>
                <a:cubicBezTo>
                  <a:pt x="42" y="60"/>
                  <a:pt x="42" y="60"/>
                  <a:pt x="42" y="60"/>
                </a:cubicBezTo>
                <a:cubicBezTo>
                  <a:pt x="46" y="56"/>
                  <a:pt x="46" y="56"/>
                  <a:pt x="46" y="56"/>
                </a:cubicBezTo>
                <a:cubicBezTo>
                  <a:pt x="43" y="48"/>
                  <a:pt x="43" y="48"/>
                  <a:pt x="43" y="48"/>
                </a:cubicBezTo>
                <a:cubicBezTo>
                  <a:pt x="43" y="48"/>
                  <a:pt x="44" y="47"/>
                  <a:pt x="44" y="46"/>
                </a:cubicBezTo>
                <a:lnTo>
                  <a:pt x="51" y="43"/>
                </a:lnTo>
                <a:close/>
                <a:moveTo>
                  <a:pt x="26" y="29"/>
                </a:moveTo>
                <a:cubicBezTo>
                  <a:pt x="20" y="29"/>
                  <a:pt x="15" y="34"/>
                  <a:pt x="15" y="40"/>
                </a:cubicBezTo>
                <a:cubicBezTo>
                  <a:pt x="15" y="46"/>
                  <a:pt x="20" y="50"/>
                  <a:pt x="26" y="50"/>
                </a:cubicBezTo>
                <a:cubicBezTo>
                  <a:pt x="32" y="50"/>
                  <a:pt x="37" y="46"/>
                  <a:pt x="37" y="40"/>
                </a:cubicBezTo>
                <a:cubicBezTo>
                  <a:pt x="37" y="34"/>
                  <a:pt x="32" y="29"/>
                  <a:pt x="26" y="29"/>
                </a:cubicBezTo>
                <a:close/>
                <a:moveTo>
                  <a:pt x="67" y="81"/>
                </a:moveTo>
                <a:cubicBezTo>
                  <a:pt x="61" y="81"/>
                  <a:pt x="61" y="81"/>
                  <a:pt x="61" y="81"/>
                </a:cubicBezTo>
              </a:path>
            </a:pathLst>
          </a:custGeom>
          <a:noFill/>
          <a:ln w="12700" cap="rnd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7" name="Freeform 96"/>
          <p:cNvSpPr>
            <a:spLocks noEditPoints="1"/>
          </p:cNvSpPr>
          <p:nvPr/>
        </p:nvSpPr>
        <p:spPr bwMode="auto">
          <a:xfrm>
            <a:off x="3781425" y="1395279"/>
            <a:ext cx="444598" cy="253058"/>
          </a:xfrm>
          <a:custGeom>
            <a:avLst/>
            <a:gdLst>
              <a:gd name="T0" fmla="*/ 28 w 119"/>
              <a:gd name="T1" fmla="*/ 55 h 68"/>
              <a:gd name="T2" fmla="*/ 28 w 119"/>
              <a:gd name="T3" fmla="*/ 50 h 68"/>
              <a:gd name="T4" fmla="*/ 35 w 119"/>
              <a:gd name="T5" fmla="*/ 44 h 68"/>
              <a:gd name="T6" fmla="*/ 39 w 119"/>
              <a:gd name="T7" fmla="*/ 47 h 68"/>
              <a:gd name="T8" fmla="*/ 33 w 119"/>
              <a:gd name="T9" fmla="*/ 55 h 68"/>
              <a:gd name="T10" fmla="*/ 72 w 119"/>
              <a:gd name="T11" fmla="*/ 49 h 68"/>
              <a:gd name="T12" fmla="*/ 87 w 119"/>
              <a:gd name="T13" fmla="*/ 55 h 68"/>
              <a:gd name="T14" fmla="*/ 87 w 119"/>
              <a:gd name="T15" fmla="*/ 49 h 68"/>
              <a:gd name="T16" fmla="*/ 73 w 119"/>
              <a:gd name="T17" fmla="*/ 60 h 68"/>
              <a:gd name="T18" fmla="*/ 79 w 119"/>
              <a:gd name="T19" fmla="*/ 60 h 68"/>
              <a:gd name="T20" fmla="*/ 81 w 119"/>
              <a:gd name="T21" fmla="*/ 55 h 68"/>
              <a:gd name="T22" fmla="*/ 65 w 119"/>
              <a:gd name="T23" fmla="*/ 65 h 68"/>
              <a:gd name="T24" fmla="*/ 71 w 119"/>
              <a:gd name="T25" fmla="*/ 65 h 68"/>
              <a:gd name="T26" fmla="*/ 73 w 119"/>
              <a:gd name="T27" fmla="*/ 60 h 68"/>
              <a:gd name="T28" fmla="*/ 56 w 119"/>
              <a:gd name="T29" fmla="*/ 66 h 68"/>
              <a:gd name="T30" fmla="*/ 63 w 119"/>
              <a:gd name="T31" fmla="*/ 65 h 68"/>
              <a:gd name="T32" fmla="*/ 38 w 119"/>
              <a:gd name="T33" fmla="*/ 60 h 68"/>
              <a:gd name="T34" fmla="*/ 46 w 119"/>
              <a:gd name="T35" fmla="*/ 46 h 68"/>
              <a:gd name="T36" fmla="*/ 41 w 119"/>
              <a:gd name="T37" fmla="*/ 46 h 68"/>
              <a:gd name="T38" fmla="*/ 33 w 119"/>
              <a:gd name="T39" fmla="*/ 61 h 68"/>
              <a:gd name="T40" fmla="*/ 38 w 119"/>
              <a:gd name="T41" fmla="*/ 60 h 68"/>
              <a:gd name="T42" fmla="*/ 52 w 119"/>
              <a:gd name="T43" fmla="*/ 55 h 68"/>
              <a:gd name="T44" fmla="*/ 49 w 119"/>
              <a:gd name="T45" fmla="*/ 49 h 68"/>
              <a:gd name="T46" fmla="*/ 39 w 119"/>
              <a:gd name="T47" fmla="*/ 59 h 68"/>
              <a:gd name="T48" fmla="*/ 42 w 119"/>
              <a:gd name="T49" fmla="*/ 65 h 68"/>
              <a:gd name="T50" fmla="*/ 55 w 119"/>
              <a:gd name="T51" fmla="*/ 63 h 68"/>
              <a:gd name="T52" fmla="*/ 56 w 119"/>
              <a:gd name="T53" fmla="*/ 56 h 68"/>
              <a:gd name="T54" fmla="*/ 51 w 119"/>
              <a:gd name="T55" fmla="*/ 57 h 68"/>
              <a:gd name="T56" fmla="*/ 47 w 119"/>
              <a:gd name="T57" fmla="*/ 67 h 68"/>
              <a:gd name="T58" fmla="*/ 52 w 119"/>
              <a:gd name="T59" fmla="*/ 66 h 68"/>
              <a:gd name="T60" fmla="*/ 102 w 119"/>
              <a:gd name="T61" fmla="*/ 1 h 68"/>
              <a:gd name="T62" fmla="*/ 99 w 119"/>
              <a:gd name="T63" fmla="*/ 41 h 68"/>
              <a:gd name="T64" fmla="*/ 119 w 119"/>
              <a:gd name="T65" fmla="*/ 32 h 68"/>
              <a:gd name="T66" fmla="*/ 64 w 119"/>
              <a:gd name="T67" fmla="*/ 18 h 68"/>
              <a:gd name="T68" fmla="*/ 59 w 119"/>
              <a:gd name="T69" fmla="*/ 18 h 68"/>
              <a:gd name="T70" fmla="*/ 41 w 119"/>
              <a:gd name="T71" fmla="*/ 26 h 68"/>
              <a:gd name="T72" fmla="*/ 57 w 119"/>
              <a:gd name="T73" fmla="*/ 31 h 68"/>
              <a:gd name="T74" fmla="*/ 87 w 119"/>
              <a:gd name="T75" fmla="*/ 49 h 68"/>
              <a:gd name="T76" fmla="*/ 93 w 119"/>
              <a:gd name="T77" fmla="*/ 42 h 68"/>
              <a:gd name="T78" fmla="*/ 87 w 119"/>
              <a:gd name="T79" fmla="*/ 49 h 68"/>
              <a:gd name="T80" fmla="*/ 30 w 119"/>
              <a:gd name="T81" fmla="*/ 48 h 68"/>
              <a:gd name="T82" fmla="*/ 17 w 119"/>
              <a:gd name="T83" fmla="*/ 45 h 68"/>
              <a:gd name="T84" fmla="*/ 25 w 119"/>
              <a:gd name="T85" fmla="*/ 0 h 68"/>
              <a:gd name="T86" fmla="*/ 29 w 119"/>
              <a:gd name="T87" fmla="*/ 49 h 68"/>
              <a:gd name="T88" fmla="*/ 39 w 119"/>
              <a:gd name="T89" fmla="*/ 17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19" h="68">
                <a:moveTo>
                  <a:pt x="31" y="56"/>
                </a:moveTo>
                <a:cubicBezTo>
                  <a:pt x="30" y="56"/>
                  <a:pt x="29" y="56"/>
                  <a:pt x="28" y="55"/>
                </a:cubicBezTo>
                <a:cubicBezTo>
                  <a:pt x="27" y="54"/>
                  <a:pt x="27" y="54"/>
                  <a:pt x="27" y="53"/>
                </a:cubicBezTo>
                <a:cubicBezTo>
                  <a:pt x="27" y="52"/>
                  <a:pt x="27" y="51"/>
                  <a:pt x="28" y="50"/>
                </a:cubicBezTo>
                <a:cubicBezTo>
                  <a:pt x="32" y="45"/>
                  <a:pt x="32" y="45"/>
                  <a:pt x="32" y="45"/>
                </a:cubicBezTo>
                <a:cubicBezTo>
                  <a:pt x="33" y="44"/>
                  <a:pt x="34" y="44"/>
                  <a:pt x="35" y="44"/>
                </a:cubicBezTo>
                <a:cubicBezTo>
                  <a:pt x="36" y="44"/>
                  <a:pt x="37" y="44"/>
                  <a:pt x="37" y="45"/>
                </a:cubicBezTo>
                <a:cubicBezTo>
                  <a:pt x="38" y="45"/>
                  <a:pt x="39" y="46"/>
                  <a:pt x="39" y="47"/>
                </a:cubicBezTo>
                <a:cubicBezTo>
                  <a:pt x="39" y="48"/>
                  <a:pt x="38" y="49"/>
                  <a:pt x="38" y="50"/>
                </a:cubicBezTo>
                <a:cubicBezTo>
                  <a:pt x="33" y="55"/>
                  <a:pt x="33" y="55"/>
                  <a:pt x="33" y="55"/>
                </a:cubicBezTo>
                <a:cubicBezTo>
                  <a:pt x="32" y="55"/>
                  <a:pt x="32" y="56"/>
                  <a:pt x="31" y="56"/>
                </a:cubicBezTo>
                <a:close/>
                <a:moveTo>
                  <a:pt x="72" y="49"/>
                </a:moveTo>
                <a:cubicBezTo>
                  <a:pt x="72" y="49"/>
                  <a:pt x="81" y="56"/>
                  <a:pt x="83" y="57"/>
                </a:cubicBezTo>
                <a:cubicBezTo>
                  <a:pt x="85" y="57"/>
                  <a:pt x="86" y="56"/>
                  <a:pt x="87" y="55"/>
                </a:cubicBezTo>
                <a:cubicBezTo>
                  <a:pt x="88" y="54"/>
                  <a:pt x="88" y="53"/>
                  <a:pt x="88" y="52"/>
                </a:cubicBezTo>
                <a:cubicBezTo>
                  <a:pt x="88" y="51"/>
                  <a:pt x="88" y="50"/>
                  <a:pt x="87" y="49"/>
                </a:cubicBezTo>
                <a:moveTo>
                  <a:pt x="65" y="54"/>
                </a:moveTo>
                <a:cubicBezTo>
                  <a:pt x="73" y="60"/>
                  <a:pt x="73" y="60"/>
                  <a:pt x="73" y="60"/>
                </a:cubicBezTo>
                <a:cubicBezTo>
                  <a:pt x="74" y="61"/>
                  <a:pt x="75" y="62"/>
                  <a:pt x="76" y="62"/>
                </a:cubicBezTo>
                <a:cubicBezTo>
                  <a:pt x="77" y="62"/>
                  <a:pt x="78" y="61"/>
                  <a:pt x="79" y="60"/>
                </a:cubicBezTo>
                <a:cubicBezTo>
                  <a:pt x="80" y="60"/>
                  <a:pt x="81" y="58"/>
                  <a:pt x="81" y="57"/>
                </a:cubicBezTo>
                <a:cubicBezTo>
                  <a:pt x="81" y="56"/>
                  <a:pt x="81" y="56"/>
                  <a:pt x="81" y="55"/>
                </a:cubicBezTo>
                <a:moveTo>
                  <a:pt x="61" y="61"/>
                </a:moveTo>
                <a:cubicBezTo>
                  <a:pt x="65" y="65"/>
                  <a:pt x="65" y="65"/>
                  <a:pt x="65" y="65"/>
                </a:cubicBezTo>
                <a:cubicBezTo>
                  <a:pt x="66" y="66"/>
                  <a:pt x="67" y="66"/>
                  <a:pt x="68" y="66"/>
                </a:cubicBezTo>
                <a:cubicBezTo>
                  <a:pt x="69" y="66"/>
                  <a:pt x="71" y="66"/>
                  <a:pt x="71" y="65"/>
                </a:cubicBezTo>
                <a:cubicBezTo>
                  <a:pt x="73" y="64"/>
                  <a:pt x="73" y="63"/>
                  <a:pt x="73" y="61"/>
                </a:cubicBezTo>
                <a:cubicBezTo>
                  <a:pt x="73" y="61"/>
                  <a:pt x="73" y="61"/>
                  <a:pt x="73" y="60"/>
                </a:cubicBezTo>
                <a:moveTo>
                  <a:pt x="53" y="65"/>
                </a:moveTo>
                <a:cubicBezTo>
                  <a:pt x="56" y="66"/>
                  <a:pt x="56" y="66"/>
                  <a:pt x="56" y="66"/>
                </a:cubicBezTo>
                <a:cubicBezTo>
                  <a:pt x="56" y="66"/>
                  <a:pt x="58" y="67"/>
                  <a:pt x="60" y="67"/>
                </a:cubicBezTo>
                <a:cubicBezTo>
                  <a:pt x="61" y="66"/>
                  <a:pt x="62" y="66"/>
                  <a:pt x="63" y="65"/>
                </a:cubicBezTo>
                <a:cubicBezTo>
                  <a:pt x="64" y="65"/>
                  <a:pt x="64" y="65"/>
                  <a:pt x="64" y="64"/>
                </a:cubicBezTo>
                <a:moveTo>
                  <a:pt x="38" y="60"/>
                </a:moveTo>
                <a:cubicBezTo>
                  <a:pt x="46" y="51"/>
                  <a:pt x="46" y="51"/>
                  <a:pt x="46" y="51"/>
                </a:cubicBezTo>
                <a:cubicBezTo>
                  <a:pt x="47" y="50"/>
                  <a:pt x="47" y="47"/>
                  <a:pt x="46" y="46"/>
                </a:cubicBezTo>
                <a:cubicBezTo>
                  <a:pt x="45" y="45"/>
                  <a:pt x="44" y="45"/>
                  <a:pt x="43" y="45"/>
                </a:cubicBezTo>
                <a:cubicBezTo>
                  <a:pt x="42" y="45"/>
                  <a:pt x="41" y="46"/>
                  <a:pt x="41" y="46"/>
                </a:cubicBezTo>
                <a:cubicBezTo>
                  <a:pt x="33" y="55"/>
                  <a:pt x="33" y="55"/>
                  <a:pt x="33" y="55"/>
                </a:cubicBezTo>
                <a:cubicBezTo>
                  <a:pt x="31" y="57"/>
                  <a:pt x="31" y="59"/>
                  <a:pt x="33" y="61"/>
                </a:cubicBezTo>
                <a:cubicBezTo>
                  <a:pt x="34" y="61"/>
                  <a:pt x="35" y="62"/>
                  <a:pt x="36" y="61"/>
                </a:cubicBezTo>
                <a:cubicBezTo>
                  <a:pt x="37" y="61"/>
                  <a:pt x="37" y="61"/>
                  <a:pt x="38" y="60"/>
                </a:cubicBezTo>
                <a:close/>
                <a:moveTo>
                  <a:pt x="45" y="63"/>
                </a:moveTo>
                <a:cubicBezTo>
                  <a:pt x="52" y="55"/>
                  <a:pt x="52" y="55"/>
                  <a:pt x="52" y="55"/>
                </a:cubicBezTo>
                <a:cubicBezTo>
                  <a:pt x="53" y="54"/>
                  <a:pt x="53" y="51"/>
                  <a:pt x="52" y="50"/>
                </a:cubicBezTo>
                <a:cubicBezTo>
                  <a:pt x="51" y="49"/>
                  <a:pt x="50" y="49"/>
                  <a:pt x="49" y="49"/>
                </a:cubicBezTo>
                <a:cubicBezTo>
                  <a:pt x="48" y="49"/>
                  <a:pt x="47" y="50"/>
                  <a:pt x="47" y="50"/>
                </a:cubicBezTo>
                <a:cubicBezTo>
                  <a:pt x="39" y="59"/>
                  <a:pt x="39" y="59"/>
                  <a:pt x="39" y="59"/>
                </a:cubicBezTo>
                <a:cubicBezTo>
                  <a:pt x="38" y="60"/>
                  <a:pt x="38" y="62"/>
                  <a:pt x="40" y="64"/>
                </a:cubicBezTo>
                <a:cubicBezTo>
                  <a:pt x="40" y="64"/>
                  <a:pt x="41" y="65"/>
                  <a:pt x="42" y="65"/>
                </a:cubicBezTo>
                <a:cubicBezTo>
                  <a:pt x="43" y="64"/>
                  <a:pt x="44" y="64"/>
                  <a:pt x="45" y="63"/>
                </a:cubicBezTo>
                <a:close/>
                <a:moveTo>
                  <a:pt x="55" y="63"/>
                </a:moveTo>
                <a:cubicBezTo>
                  <a:pt x="56" y="61"/>
                  <a:pt x="56" y="61"/>
                  <a:pt x="56" y="61"/>
                </a:cubicBezTo>
                <a:cubicBezTo>
                  <a:pt x="57" y="60"/>
                  <a:pt x="57" y="58"/>
                  <a:pt x="56" y="56"/>
                </a:cubicBezTo>
                <a:cubicBezTo>
                  <a:pt x="55" y="56"/>
                  <a:pt x="54" y="55"/>
                  <a:pt x="53" y="56"/>
                </a:cubicBezTo>
                <a:cubicBezTo>
                  <a:pt x="52" y="56"/>
                  <a:pt x="51" y="56"/>
                  <a:pt x="51" y="57"/>
                </a:cubicBezTo>
                <a:cubicBezTo>
                  <a:pt x="46" y="61"/>
                  <a:pt x="46" y="61"/>
                  <a:pt x="46" y="61"/>
                </a:cubicBezTo>
                <a:cubicBezTo>
                  <a:pt x="45" y="63"/>
                  <a:pt x="45" y="65"/>
                  <a:pt x="47" y="67"/>
                </a:cubicBezTo>
                <a:cubicBezTo>
                  <a:pt x="47" y="67"/>
                  <a:pt x="48" y="68"/>
                  <a:pt x="49" y="67"/>
                </a:cubicBezTo>
                <a:cubicBezTo>
                  <a:pt x="50" y="67"/>
                  <a:pt x="51" y="67"/>
                  <a:pt x="52" y="66"/>
                </a:cubicBezTo>
                <a:lnTo>
                  <a:pt x="55" y="63"/>
                </a:lnTo>
                <a:close/>
                <a:moveTo>
                  <a:pt x="102" y="1"/>
                </a:moveTo>
                <a:cubicBezTo>
                  <a:pt x="95" y="5"/>
                  <a:pt x="84" y="10"/>
                  <a:pt x="82" y="12"/>
                </a:cubicBezTo>
                <a:cubicBezTo>
                  <a:pt x="83" y="14"/>
                  <a:pt x="90" y="26"/>
                  <a:pt x="99" y="41"/>
                </a:cubicBezTo>
                <a:cubicBezTo>
                  <a:pt x="100" y="42"/>
                  <a:pt x="100" y="42"/>
                  <a:pt x="100" y="42"/>
                </a:cubicBezTo>
                <a:cubicBezTo>
                  <a:pt x="119" y="32"/>
                  <a:pt x="119" y="32"/>
                  <a:pt x="119" y="32"/>
                </a:cubicBezTo>
                <a:moveTo>
                  <a:pt x="84" y="16"/>
                </a:moveTo>
                <a:cubicBezTo>
                  <a:pt x="75" y="12"/>
                  <a:pt x="70" y="18"/>
                  <a:pt x="64" y="18"/>
                </a:cubicBezTo>
                <a:cubicBezTo>
                  <a:pt x="62" y="18"/>
                  <a:pt x="60" y="18"/>
                  <a:pt x="59" y="18"/>
                </a:cubicBezTo>
                <a:cubicBezTo>
                  <a:pt x="59" y="18"/>
                  <a:pt x="59" y="18"/>
                  <a:pt x="59" y="18"/>
                </a:cubicBezTo>
                <a:cubicBezTo>
                  <a:pt x="58" y="18"/>
                  <a:pt x="57" y="18"/>
                  <a:pt x="57" y="18"/>
                </a:cubicBezTo>
                <a:cubicBezTo>
                  <a:pt x="41" y="26"/>
                  <a:pt x="41" y="26"/>
                  <a:pt x="41" y="26"/>
                </a:cubicBezTo>
                <a:cubicBezTo>
                  <a:pt x="34" y="30"/>
                  <a:pt x="41" y="36"/>
                  <a:pt x="43" y="35"/>
                </a:cubicBezTo>
                <a:cubicBezTo>
                  <a:pt x="46" y="35"/>
                  <a:pt x="52" y="32"/>
                  <a:pt x="57" y="31"/>
                </a:cubicBezTo>
                <a:cubicBezTo>
                  <a:pt x="59" y="29"/>
                  <a:pt x="62" y="30"/>
                  <a:pt x="64" y="31"/>
                </a:cubicBezTo>
                <a:cubicBezTo>
                  <a:pt x="71" y="37"/>
                  <a:pt x="86" y="48"/>
                  <a:pt x="87" y="49"/>
                </a:cubicBezTo>
                <a:moveTo>
                  <a:pt x="98" y="39"/>
                </a:moveTo>
                <a:cubicBezTo>
                  <a:pt x="97" y="40"/>
                  <a:pt x="93" y="42"/>
                  <a:pt x="93" y="42"/>
                </a:cubicBezTo>
                <a:cubicBezTo>
                  <a:pt x="92" y="43"/>
                  <a:pt x="92" y="44"/>
                  <a:pt x="91" y="45"/>
                </a:cubicBezTo>
                <a:cubicBezTo>
                  <a:pt x="90" y="46"/>
                  <a:pt x="89" y="48"/>
                  <a:pt x="87" y="49"/>
                </a:cubicBezTo>
                <a:moveTo>
                  <a:pt x="30" y="48"/>
                </a:moveTo>
                <a:cubicBezTo>
                  <a:pt x="30" y="48"/>
                  <a:pt x="30" y="48"/>
                  <a:pt x="30" y="48"/>
                </a:cubicBezTo>
                <a:moveTo>
                  <a:pt x="0" y="31"/>
                </a:moveTo>
                <a:cubicBezTo>
                  <a:pt x="17" y="45"/>
                  <a:pt x="17" y="45"/>
                  <a:pt x="17" y="45"/>
                </a:cubicBezTo>
                <a:cubicBezTo>
                  <a:pt x="41" y="14"/>
                  <a:pt x="41" y="14"/>
                  <a:pt x="41" y="14"/>
                </a:cubicBezTo>
                <a:cubicBezTo>
                  <a:pt x="25" y="0"/>
                  <a:pt x="25" y="0"/>
                  <a:pt x="25" y="0"/>
                </a:cubicBezTo>
                <a:moveTo>
                  <a:pt x="19" y="43"/>
                </a:moveTo>
                <a:cubicBezTo>
                  <a:pt x="24" y="46"/>
                  <a:pt x="29" y="49"/>
                  <a:pt x="29" y="49"/>
                </a:cubicBezTo>
                <a:moveTo>
                  <a:pt x="51" y="21"/>
                </a:moveTo>
                <a:cubicBezTo>
                  <a:pt x="49" y="20"/>
                  <a:pt x="44" y="18"/>
                  <a:pt x="39" y="17"/>
                </a:cubicBezTo>
              </a:path>
            </a:pathLst>
          </a:custGeom>
          <a:noFill/>
          <a:ln w="12700" cap="rnd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8" name="Freeform 97"/>
          <p:cNvSpPr>
            <a:spLocks noEditPoints="1"/>
          </p:cNvSpPr>
          <p:nvPr/>
        </p:nvSpPr>
        <p:spPr bwMode="auto">
          <a:xfrm>
            <a:off x="3816639" y="2632079"/>
            <a:ext cx="355119" cy="355119"/>
          </a:xfrm>
          <a:custGeom>
            <a:avLst/>
            <a:gdLst>
              <a:gd name="T0" fmla="*/ 82 w 95"/>
              <a:gd name="T1" fmla="*/ 59 h 95"/>
              <a:gd name="T2" fmla="*/ 80 w 95"/>
              <a:gd name="T3" fmla="*/ 64 h 95"/>
              <a:gd name="T4" fmla="*/ 85 w 95"/>
              <a:gd name="T5" fmla="*/ 77 h 95"/>
              <a:gd name="T6" fmla="*/ 77 w 95"/>
              <a:gd name="T7" fmla="*/ 85 h 95"/>
              <a:gd name="T8" fmla="*/ 64 w 95"/>
              <a:gd name="T9" fmla="*/ 80 h 95"/>
              <a:gd name="T10" fmla="*/ 59 w 95"/>
              <a:gd name="T11" fmla="*/ 82 h 95"/>
              <a:gd name="T12" fmla="*/ 54 w 95"/>
              <a:gd name="T13" fmla="*/ 95 h 95"/>
              <a:gd name="T14" fmla="*/ 42 w 95"/>
              <a:gd name="T15" fmla="*/ 95 h 95"/>
              <a:gd name="T16" fmla="*/ 36 w 95"/>
              <a:gd name="T17" fmla="*/ 82 h 95"/>
              <a:gd name="T18" fmla="*/ 32 w 95"/>
              <a:gd name="T19" fmla="*/ 80 h 95"/>
              <a:gd name="T20" fmla="*/ 18 w 95"/>
              <a:gd name="T21" fmla="*/ 85 h 95"/>
              <a:gd name="T22" fmla="*/ 10 w 95"/>
              <a:gd name="T23" fmla="*/ 77 h 95"/>
              <a:gd name="T24" fmla="*/ 16 w 95"/>
              <a:gd name="T25" fmla="*/ 64 h 95"/>
              <a:gd name="T26" fmla="*/ 14 w 95"/>
              <a:gd name="T27" fmla="*/ 59 h 95"/>
              <a:gd name="T28" fmla="*/ 0 w 95"/>
              <a:gd name="T29" fmla="*/ 54 h 95"/>
              <a:gd name="T30" fmla="*/ 0 w 95"/>
              <a:gd name="T31" fmla="*/ 42 h 95"/>
              <a:gd name="T32" fmla="*/ 14 w 95"/>
              <a:gd name="T33" fmla="*/ 36 h 95"/>
              <a:gd name="T34" fmla="*/ 16 w 95"/>
              <a:gd name="T35" fmla="*/ 32 h 95"/>
              <a:gd name="T36" fmla="*/ 10 w 95"/>
              <a:gd name="T37" fmla="*/ 18 h 95"/>
              <a:gd name="T38" fmla="*/ 18 w 95"/>
              <a:gd name="T39" fmla="*/ 10 h 95"/>
              <a:gd name="T40" fmla="*/ 32 w 95"/>
              <a:gd name="T41" fmla="*/ 16 h 95"/>
              <a:gd name="T42" fmla="*/ 36 w 95"/>
              <a:gd name="T43" fmla="*/ 14 h 95"/>
              <a:gd name="T44" fmla="*/ 42 w 95"/>
              <a:gd name="T45" fmla="*/ 0 h 95"/>
              <a:gd name="T46" fmla="*/ 54 w 95"/>
              <a:gd name="T47" fmla="*/ 0 h 95"/>
              <a:gd name="T48" fmla="*/ 59 w 95"/>
              <a:gd name="T49" fmla="*/ 14 h 95"/>
              <a:gd name="T50" fmla="*/ 64 w 95"/>
              <a:gd name="T51" fmla="*/ 16 h 95"/>
              <a:gd name="T52" fmla="*/ 77 w 95"/>
              <a:gd name="T53" fmla="*/ 10 h 95"/>
              <a:gd name="T54" fmla="*/ 85 w 95"/>
              <a:gd name="T55" fmla="*/ 18 h 95"/>
              <a:gd name="T56" fmla="*/ 80 w 95"/>
              <a:gd name="T57" fmla="*/ 32 h 95"/>
              <a:gd name="T58" fmla="*/ 82 w 95"/>
              <a:gd name="T59" fmla="*/ 36 h 95"/>
              <a:gd name="T60" fmla="*/ 95 w 95"/>
              <a:gd name="T61" fmla="*/ 42 h 95"/>
              <a:gd name="T62" fmla="*/ 95 w 95"/>
              <a:gd name="T63" fmla="*/ 54 h 95"/>
              <a:gd name="T64" fmla="*/ 82 w 95"/>
              <a:gd name="T65" fmla="*/ 59 h 95"/>
              <a:gd name="T66" fmla="*/ 43 w 95"/>
              <a:gd name="T67" fmla="*/ 49 h 95"/>
              <a:gd name="T68" fmla="*/ 18 w 95"/>
              <a:gd name="T69" fmla="*/ 41 h 95"/>
              <a:gd name="T70" fmla="*/ 18 w 95"/>
              <a:gd name="T71" fmla="*/ 48 h 95"/>
              <a:gd name="T72" fmla="*/ 28 w 95"/>
              <a:gd name="T73" fmla="*/ 70 h 95"/>
              <a:gd name="T74" fmla="*/ 43 w 95"/>
              <a:gd name="T75" fmla="*/ 49 h 95"/>
              <a:gd name="T76" fmla="*/ 45 w 95"/>
              <a:gd name="T77" fmla="*/ 43 h 95"/>
              <a:gd name="T78" fmla="*/ 45 w 95"/>
              <a:gd name="T79" fmla="*/ 18 h 95"/>
              <a:gd name="T80" fmla="*/ 20 w 95"/>
              <a:gd name="T81" fmla="*/ 35 h 95"/>
              <a:gd name="T82" fmla="*/ 45 w 95"/>
              <a:gd name="T83" fmla="*/ 43 h 95"/>
              <a:gd name="T84" fmla="*/ 51 w 95"/>
              <a:gd name="T85" fmla="*/ 43 h 95"/>
              <a:gd name="T86" fmla="*/ 75 w 95"/>
              <a:gd name="T87" fmla="*/ 35 h 95"/>
              <a:gd name="T88" fmla="*/ 51 w 95"/>
              <a:gd name="T89" fmla="*/ 18 h 95"/>
              <a:gd name="T90" fmla="*/ 51 w 95"/>
              <a:gd name="T91" fmla="*/ 43 h 95"/>
              <a:gd name="T92" fmla="*/ 68 w 95"/>
              <a:gd name="T93" fmla="*/ 70 h 95"/>
              <a:gd name="T94" fmla="*/ 78 w 95"/>
              <a:gd name="T95" fmla="*/ 48 h 95"/>
              <a:gd name="T96" fmla="*/ 77 w 95"/>
              <a:gd name="T97" fmla="*/ 41 h 95"/>
              <a:gd name="T98" fmla="*/ 52 w 95"/>
              <a:gd name="T99" fmla="*/ 49 h 95"/>
              <a:gd name="T100" fmla="*/ 68 w 95"/>
              <a:gd name="T101" fmla="*/ 70 h 95"/>
              <a:gd name="T102" fmla="*/ 63 w 95"/>
              <a:gd name="T103" fmla="*/ 73 h 95"/>
              <a:gd name="T104" fmla="*/ 48 w 95"/>
              <a:gd name="T105" fmla="*/ 53 h 95"/>
              <a:gd name="T106" fmla="*/ 32 w 95"/>
              <a:gd name="T107" fmla="*/ 73 h 95"/>
              <a:gd name="T108" fmla="*/ 48 w 95"/>
              <a:gd name="T109" fmla="*/ 78 h 95"/>
              <a:gd name="T110" fmla="*/ 63 w 95"/>
              <a:gd name="T111" fmla="*/ 73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5" h="95">
                <a:moveTo>
                  <a:pt x="82" y="59"/>
                </a:moveTo>
                <a:cubicBezTo>
                  <a:pt x="81" y="61"/>
                  <a:pt x="80" y="62"/>
                  <a:pt x="80" y="64"/>
                </a:cubicBezTo>
                <a:cubicBezTo>
                  <a:pt x="85" y="77"/>
                  <a:pt x="85" y="77"/>
                  <a:pt x="85" y="77"/>
                </a:cubicBezTo>
                <a:cubicBezTo>
                  <a:pt x="77" y="85"/>
                  <a:pt x="77" y="85"/>
                  <a:pt x="77" y="85"/>
                </a:cubicBezTo>
                <a:cubicBezTo>
                  <a:pt x="64" y="80"/>
                  <a:pt x="64" y="80"/>
                  <a:pt x="64" y="80"/>
                </a:cubicBezTo>
                <a:cubicBezTo>
                  <a:pt x="62" y="80"/>
                  <a:pt x="61" y="81"/>
                  <a:pt x="59" y="82"/>
                </a:cubicBezTo>
                <a:cubicBezTo>
                  <a:pt x="54" y="95"/>
                  <a:pt x="54" y="95"/>
                  <a:pt x="54" y="95"/>
                </a:cubicBezTo>
                <a:cubicBezTo>
                  <a:pt x="42" y="95"/>
                  <a:pt x="42" y="95"/>
                  <a:pt x="42" y="95"/>
                </a:cubicBezTo>
                <a:cubicBezTo>
                  <a:pt x="36" y="82"/>
                  <a:pt x="36" y="82"/>
                  <a:pt x="36" y="82"/>
                </a:cubicBezTo>
                <a:cubicBezTo>
                  <a:pt x="35" y="81"/>
                  <a:pt x="33" y="80"/>
                  <a:pt x="32" y="80"/>
                </a:cubicBezTo>
                <a:cubicBezTo>
                  <a:pt x="18" y="85"/>
                  <a:pt x="18" y="85"/>
                  <a:pt x="18" y="85"/>
                </a:cubicBezTo>
                <a:cubicBezTo>
                  <a:pt x="10" y="77"/>
                  <a:pt x="10" y="77"/>
                  <a:pt x="10" y="77"/>
                </a:cubicBezTo>
                <a:cubicBezTo>
                  <a:pt x="16" y="64"/>
                  <a:pt x="16" y="64"/>
                  <a:pt x="16" y="64"/>
                </a:cubicBezTo>
                <a:cubicBezTo>
                  <a:pt x="15" y="62"/>
                  <a:pt x="14" y="61"/>
                  <a:pt x="14" y="59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42"/>
                  <a:pt x="0" y="42"/>
                  <a:pt x="0" y="42"/>
                </a:cubicBezTo>
                <a:cubicBezTo>
                  <a:pt x="14" y="36"/>
                  <a:pt x="14" y="36"/>
                  <a:pt x="14" y="36"/>
                </a:cubicBezTo>
                <a:cubicBezTo>
                  <a:pt x="14" y="35"/>
                  <a:pt x="15" y="33"/>
                  <a:pt x="16" y="32"/>
                </a:cubicBezTo>
                <a:cubicBezTo>
                  <a:pt x="10" y="18"/>
                  <a:pt x="10" y="18"/>
                  <a:pt x="10" y="18"/>
                </a:cubicBezTo>
                <a:cubicBezTo>
                  <a:pt x="18" y="10"/>
                  <a:pt x="18" y="10"/>
                  <a:pt x="18" y="10"/>
                </a:cubicBezTo>
                <a:cubicBezTo>
                  <a:pt x="32" y="16"/>
                  <a:pt x="32" y="16"/>
                  <a:pt x="32" y="16"/>
                </a:cubicBezTo>
                <a:cubicBezTo>
                  <a:pt x="33" y="15"/>
                  <a:pt x="35" y="14"/>
                  <a:pt x="36" y="14"/>
                </a:cubicBezTo>
                <a:cubicBezTo>
                  <a:pt x="42" y="0"/>
                  <a:pt x="42" y="0"/>
                  <a:pt x="42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9" y="14"/>
                  <a:pt x="59" y="14"/>
                  <a:pt x="59" y="14"/>
                </a:cubicBezTo>
                <a:cubicBezTo>
                  <a:pt x="61" y="14"/>
                  <a:pt x="62" y="15"/>
                  <a:pt x="64" y="16"/>
                </a:cubicBezTo>
                <a:cubicBezTo>
                  <a:pt x="77" y="10"/>
                  <a:pt x="77" y="10"/>
                  <a:pt x="77" y="10"/>
                </a:cubicBezTo>
                <a:cubicBezTo>
                  <a:pt x="85" y="18"/>
                  <a:pt x="85" y="18"/>
                  <a:pt x="85" y="18"/>
                </a:cubicBezTo>
                <a:cubicBezTo>
                  <a:pt x="80" y="32"/>
                  <a:pt x="80" y="32"/>
                  <a:pt x="80" y="32"/>
                </a:cubicBezTo>
                <a:cubicBezTo>
                  <a:pt x="80" y="33"/>
                  <a:pt x="81" y="35"/>
                  <a:pt x="82" y="36"/>
                </a:cubicBezTo>
                <a:cubicBezTo>
                  <a:pt x="95" y="42"/>
                  <a:pt x="95" y="42"/>
                  <a:pt x="95" y="42"/>
                </a:cubicBezTo>
                <a:cubicBezTo>
                  <a:pt x="95" y="54"/>
                  <a:pt x="95" y="54"/>
                  <a:pt x="95" y="54"/>
                </a:cubicBezTo>
                <a:lnTo>
                  <a:pt x="82" y="59"/>
                </a:lnTo>
                <a:close/>
                <a:moveTo>
                  <a:pt x="43" y="49"/>
                </a:moveTo>
                <a:cubicBezTo>
                  <a:pt x="18" y="41"/>
                  <a:pt x="18" y="41"/>
                  <a:pt x="18" y="41"/>
                </a:cubicBezTo>
                <a:cubicBezTo>
                  <a:pt x="18" y="43"/>
                  <a:pt x="18" y="45"/>
                  <a:pt x="18" y="48"/>
                </a:cubicBezTo>
                <a:cubicBezTo>
                  <a:pt x="18" y="56"/>
                  <a:pt x="21" y="64"/>
                  <a:pt x="28" y="70"/>
                </a:cubicBezTo>
                <a:lnTo>
                  <a:pt x="43" y="49"/>
                </a:lnTo>
                <a:close/>
                <a:moveTo>
                  <a:pt x="45" y="43"/>
                </a:moveTo>
                <a:cubicBezTo>
                  <a:pt x="45" y="18"/>
                  <a:pt x="45" y="18"/>
                  <a:pt x="45" y="18"/>
                </a:cubicBezTo>
                <a:cubicBezTo>
                  <a:pt x="34" y="19"/>
                  <a:pt x="24" y="26"/>
                  <a:pt x="20" y="35"/>
                </a:cubicBezTo>
                <a:lnTo>
                  <a:pt x="45" y="43"/>
                </a:lnTo>
                <a:close/>
                <a:moveTo>
                  <a:pt x="51" y="43"/>
                </a:moveTo>
                <a:cubicBezTo>
                  <a:pt x="75" y="35"/>
                  <a:pt x="75" y="35"/>
                  <a:pt x="75" y="35"/>
                </a:cubicBezTo>
                <a:cubicBezTo>
                  <a:pt x="71" y="26"/>
                  <a:pt x="61" y="19"/>
                  <a:pt x="51" y="18"/>
                </a:cubicBezTo>
                <a:lnTo>
                  <a:pt x="51" y="43"/>
                </a:lnTo>
                <a:close/>
                <a:moveTo>
                  <a:pt x="68" y="70"/>
                </a:moveTo>
                <a:cubicBezTo>
                  <a:pt x="74" y="64"/>
                  <a:pt x="78" y="56"/>
                  <a:pt x="78" y="48"/>
                </a:cubicBezTo>
                <a:cubicBezTo>
                  <a:pt x="78" y="45"/>
                  <a:pt x="77" y="43"/>
                  <a:pt x="77" y="41"/>
                </a:cubicBezTo>
                <a:cubicBezTo>
                  <a:pt x="52" y="49"/>
                  <a:pt x="52" y="49"/>
                  <a:pt x="52" y="49"/>
                </a:cubicBezTo>
                <a:lnTo>
                  <a:pt x="68" y="70"/>
                </a:lnTo>
                <a:close/>
                <a:moveTo>
                  <a:pt x="63" y="73"/>
                </a:moveTo>
                <a:cubicBezTo>
                  <a:pt x="48" y="53"/>
                  <a:pt x="48" y="53"/>
                  <a:pt x="48" y="53"/>
                </a:cubicBezTo>
                <a:cubicBezTo>
                  <a:pt x="32" y="73"/>
                  <a:pt x="32" y="73"/>
                  <a:pt x="32" y="73"/>
                </a:cubicBezTo>
                <a:cubicBezTo>
                  <a:pt x="37" y="76"/>
                  <a:pt x="42" y="78"/>
                  <a:pt x="48" y="78"/>
                </a:cubicBezTo>
                <a:cubicBezTo>
                  <a:pt x="53" y="78"/>
                  <a:pt x="58" y="76"/>
                  <a:pt x="63" y="73"/>
                </a:cubicBezTo>
                <a:close/>
              </a:path>
            </a:pathLst>
          </a:custGeom>
          <a:noFill/>
          <a:ln w="12700" cap="rnd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9" name="Freeform 98"/>
          <p:cNvSpPr>
            <a:spLocks noEditPoints="1"/>
          </p:cNvSpPr>
          <p:nvPr/>
        </p:nvSpPr>
        <p:spPr bwMode="auto">
          <a:xfrm>
            <a:off x="3829790" y="5240160"/>
            <a:ext cx="339739" cy="272631"/>
          </a:xfrm>
          <a:custGeom>
            <a:avLst/>
            <a:gdLst>
              <a:gd name="T0" fmla="*/ 91 w 91"/>
              <a:gd name="T1" fmla="*/ 73 h 73"/>
              <a:gd name="T2" fmla="*/ 0 w 91"/>
              <a:gd name="T3" fmla="*/ 73 h 73"/>
              <a:gd name="T4" fmla="*/ 22 w 91"/>
              <a:gd name="T5" fmla="*/ 54 h 73"/>
              <a:gd name="T6" fmla="*/ 10 w 91"/>
              <a:gd name="T7" fmla="*/ 54 h 73"/>
              <a:gd name="T8" fmla="*/ 10 w 91"/>
              <a:gd name="T9" fmla="*/ 73 h 73"/>
              <a:gd name="T10" fmla="*/ 22 w 91"/>
              <a:gd name="T11" fmla="*/ 73 h 73"/>
              <a:gd name="T12" fmla="*/ 22 w 91"/>
              <a:gd name="T13" fmla="*/ 54 h 73"/>
              <a:gd name="T14" fmla="*/ 42 w 91"/>
              <a:gd name="T15" fmla="*/ 34 h 73"/>
              <a:gd name="T16" fmla="*/ 29 w 91"/>
              <a:gd name="T17" fmla="*/ 34 h 73"/>
              <a:gd name="T18" fmla="*/ 29 w 91"/>
              <a:gd name="T19" fmla="*/ 73 h 73"/>
              <a:gd name="T20" fmla="*/ 42 w 91"/>
              <a:gd name="T21" fmla="*/ 73 h 73"/>
              <a:gd name="T22" fmla="*/ 42 w 91"/>
              <a:gd name="T23" fmla="*/ 34 h 73"/>
              <a:gd name="T24" fmla="*/ 61 w 91"/>
              <a:gd name="T25" fmla="*/ 43 h 73"/>
              <a:gd name="T26" fmla="*/ 49 w 91"/>
              <a:gd name="T27" fmla="*/ 43 h 73"/>
              <a:gd name="T28" fmla="*/ 49 w 91"/>
              <a:gd name="T29" fmla="*/ 73 h 73"/>
              <a:gd name="T30" fmla="*/ 61 w 91"/>
              <a:gd name="T31" fmla="*/ 73 h 73"/>
              <a:gd name="T32" fmla="*/ 61 w 91"/>
              <a:gd name="T33" fmla="*/ 43 h 73"/>
              <a:gd name="T34" fmla="*/ 81 w 91"/>
              <a:gd name="T35" fmla="*/ 23 h 73"/>
              <a:gd name="T36" fmla="*/ 69 w 91"/>
              <a:gd name="T37" fmla="*/ 23 h 73"/>
              <a:gd name="T38" fmla="*/ 69 w 91"/>
              <a:gd name="T39" fmla="*/ 73 h 73"/>
              <a:gd name="T40" fmla="*/ 81 w 91"/>
              <a:gd name="T41" fmla="*/ 73 h 73"/>
              <a:gd name="T42" fmla="*/ 81 w 91"/>
              <a:gd name="T43" fmla="*/ 23 h 73"/>
              <a:gd name="T44" fmla="*/ 16 w 91"/>
              <a:gd name="T45" fmla="*/ 32 h 73"/>
              <a:gd name="T46" fmla="*/ 12 w 91"/>
              <a:gd name="T47" fmla="*/ 36 h 73"/>
              <a:gd name="T48" fmla="*/ 16 w 91"/>
              <a:gd name="T49" fmla="*/ 39 h 73"/>
              <a:gd name="T50" fmla="*/ 20 w 91"/>
              <a:gd name="T51" fmla="*/ 36 h 73"/>
              <a:gd name="T52" fmla="*/ 16 w 91"/>
              <a:gd name="T53" fmla="*/ 32 h 73"/>
              <a:gd name="T54" fmla="*/ 36 w 91"/>
              <a:gd name="T55" fmla="*/ 13 h 73"/>
              <a:gd name="T56" fmla="*/ 32 w 91"/>
              <a:gd name="T57" fmla="*/ 17 h 73"/>
              <a:gd name="T58" fmla="*/ 36 w 91"/>
              <a:gd name="T59" fmla="*/ 21 h 73"/>
              <a:gd name="T60" fmla="*/ 39 w 91"/>
              <a:gd name="T61" fmla="*/ 17 h 73"/>
              <a:gd name="T62" fmla="*/ 36 w 91"/>
              <a:gd name="T63" fmla="*/ 13 h 73"/>
              <a:gd name="T64" fmla="*/ 55 w 91"/>
              <a:gd name="T65" fmla="*/ 23 h 73"/>
              <a:gd name="T66" fmla="*/ 52 w 91"/>
              <a:gd name="T67" fmla="*/ 26 h 73"/>
              <a:gd name="T68" fmla="*/ 55 w 91"/>
              <a:gd name="T69" fmla="*/ 30 h 73"/>
              <a:gd name="T70" fmla="*/ 59 w 91"/>
              <a:gd name="T71" fmla="*/ 26 h 73"/>
              <a:gd name="T72" fmla="*/ 55 w 91"/>
              <a:gd name="T73" fmla="*/ 23 h 73"/>
              <a:gd name="T74" fmla="*/ 75 w 91"/>
              <a:gd name="T75" fmla="*/ 0 h 73"/>
              <a:gd name="T76" fmla="*/ 71 w 91"/>
              <a:gd name="T77" fmla="*/ 4 h 73"/>
              <a:gd name="T78" fmla="*/ 75 w 91"/>
              <a:gd name="T79" fmla="*/ 8 h 73"/>
              <a:gd name="T80" fmla="*/ 78 w 91"/>
              <a:gd name="T81" fmla="*/ 4 h 73"/>
              <a:gd name="T82" fmla="*/ 75 w 91"/>
              <a:gd name="T83" fmla="*/ 0 h 73"/>
              <a:gd name="T84" fmla="*/ 58 w 91"/>
              <a:gd name="T85" fmla="*/ 24 h 73"/>
              <a:gd name="T86" fmla="*/ 72 w 91"/>
              <a:gd name="T87" fmla="*/ 7 h 73"/>
              <a:gd name="T88" fmla="*/ 39 w 91"/>
              <a:gd name="T89" fmla="*/ 19 h 73"/>
              <a:gd name="T90" fmla="*/ 52 w 91"/>
              <a:gd name="T91" fmla="*/ 25 h 73"/>
              <a:gd name="T92" fmla="*/ 33 w 91"/>
              <a:gd name="T93" fmla="*/ 19 h 73"/>
              <a:gd name="T94" fmla="*/ 19 w 91"/>
              <a:gd name="T95" fmla="*/ 33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91" h="73">
                <a:moveTo>
                  <a:pt x="91" y="73"/>
                </a:moveTo>
                <a:cubicBezTo>
                  <a:pt x="0" y="73"/>
                  <a:pt x="0" y="73"/>
                  <a:pt x="0" y="73"/>
                </a:cubicBezTo>
                <a:moveTo>
                  <a:pt x="22" y="54"/>
                </a:moveTo>
                <a:cubicBezTo>
                  <a:pt x="10" y="54"/>
                  <a:pt x="10" y="54"/>
                  <a:pt x="10" y="54"/>
                </a:cubicBezTo>
                <a:cubicBezTo>
                  <a:pt x="10" y="73"/>
                  <a:pt x="10" y="73"/>
                  <a:pt x="10" y="73"/>
                </a:cubicBezTo>
                <a:cubicBezTo>
                  <a:pt x="22" y="73"/>
                  <a:pt x="22" y="73"/>
                  <a:pt x="22" y="73"/>
                </a:cubicBezTo>
                <a:lnTo>
                  <a:pt x="22" y="54"/>
                </a:lnTo>
                <a:close/>
                <a:moveTo>
                  <a:pt x="42" y="34"/>
                </a:moveTo>
                <a:cubicBezTo>
                  <a:pt x="29" y="34"/>
                  <a:pt x="29" y="34"/>
                  <a:pt x="29" y="34"/>
                </a:cubicBezTo>
                <a:cubicBezTo>
                  <a:pt x="29" y="73"/>
                  <a:pt x="29" y="73"/>
                  <a:pt x="29" y="73"/>
                </a:cubicBezTo>
                <a:cubicBezTo>
                  <a:pt x="42" y="73"/>
                  <a:pt x="42" y="73"/>
                  <a:pt x="42" y="73"/>
                </a:cubicBezTo>
                <a:lnTo>
                  <a:pt x="42" y="34"/>
                </a:lnTo>
                <a:close/>
                <a:moveTo>
                  <a:pt x="61" y="43"/>
                </a:moveTo>
                <a:cubicBezTo>
                  <a:pt x="49" y="43"/>
                  <a:pt x="49" y="43"/>
                  <a:pt x="49" y="43"/>
                </a:cubicBezTo>
                <a:cubicBezTo>
                  <a:pt x="49" y="73"/>
                  <a:pt x="49" y="73"/>
                  <a:pt x="49" y="73"/>
                </a:cubicBezTo>
                <a:cubicBezTo>
                  <a:pt x="61" y="73"/>
                  <a:pt x="61" y="73"/>
                  <a:pt x="61" y="73"/>
                </a:cubicBezTo>
                <a:lnTo>
                  <a:pt x="61" y="43"/>
                </a:lnTo>
                <a:close/>
                <a:moveTo>
                  <a:pt x="81" y="23"/>
                </a:moveTo>
                <a:cubicBezTo>
                  <a:pt x="69" y="23"/>
                  <a:pt x="69" y="23"/>
                  <a:pt x="69" y="23"/>
                </a:cubicBezTo>
                <a:cubicBezTo>
                  <a:pt x="69" y="73"/>
                  <a:pt x="69" y="73"/>
                  <a:pt x="69" y="73"/>
                </a:cubicBezTo>
                <a:cubicBezTo>
                  <a:pt x="81" y="73"/>
                  <a:pt x="81" y="73"/>
                  <a:pt x="81" y="73"/>
                </a:cubicBezTo>
                <a:lnTo>
                  <a:pt x="81" y="23"/>
                </a:lnTo>
                <a:close/>
                <a:moveTo>
                  <a:pt x="16" y="32"/>
                </a:moveTo>
                <a:cubicBezTo>
                  <a:pt x="14" y="32"/>
                  <a:pt x="12" y="34"/>
                  <a:pt x="12" y="36"/>
                </a:cubicBezTo>
                <a:cubicBezTo>
                  <a:pt x="12" y="38"/>
                  <a:pt x="14" y="39"/>
                  <a:pt x="16" y="39"/>
                </a:cubicBezTo>
                <a:cubicBezTo>
                  <a:pt x="18" y="39"/>
                  <a:pt x="20" y="38"/>
                  <a:pt x="20" y="36"/>
                </a:cubicBezTo>
                <a:cubicBezTo>
                  <a:pt x="20" y="34"/>
                  <a:pt x="18" y="32"/>
                  <a:pt x="16" y="32"/>
                </a:cubicBezTo>
                <a:close/>
                <a:moveTo>
                  <a:pt x="36" y="13"/>
                </a:moveTo>
                <a:cubicBezTo>
                  <a:pt x="34" y="13"/>
                  <a:pt x="32" y="15"/>
                  <a:pt x="32" y="17"/>
                </a:cubicBezTo>
                <a:cubicBezTo>
                  <a:pt x="32" y="19"/>
                  <a:pt x="34" y="21"/>
                  <a:pt x="36" y="21"/>
                </a:cubicBezTo>
                <a:cubicBezTo>
                  <a:pt x="38" y="21"/>
                  <a:pt x="39" y="19"/>
                  <a:pt x="39" y="17"/>
                </a:cubicBezTo>
                <a:cubicBezTo>
                  <a:pt x="39" y="15"/>
                  <a:pt x="38" y="13"/>
                  <a:pt x="36" y="13"/>
                </a:cubicBezTo>
                <a:close/>
                <a:moveTo>
                  <a:pt x="55" y="23"/>
                </a:moveTo>
                <a:cubicBezTo>
                  <a:pt x="53" y="23"/>
                  <a:pt x="52" y="24"/>
                  <a:pt x="52" y="26"/>
                </a:cubicBezTo>
                <a:cubicBezTo>
                  <a:pt x="52" y="28"/>
                  <a:pt x="53" y="30"/>
                  <a:pt x="55" y="30"/>
                </a:cubicBezTo>
                <a:cubicBezTo>
                  <a:pt x="57" y="30"/>
                  <a:pt x="59" y="28"/>
                  <a:pt x="59" y="26"/>
                </a:cubicBezTo>
                <a:cubicBezTo>
                  <a:pt x="59" y="24"/>
                  <a:pt x="57" y="23"/>
                  <a:pt x="55" y="23"/>
                </a:cubicBezTo>
                <a:close/>
                <a:moveTo>
                  <a:pt x="75" y="0"/>
                </a:moveTo>
                <a:cubicBezTo>
                  <a:pt x="73" y="0"/>
                  <a:pt x="71" y="2"/>
                  <a:pt x="71" y="4"/>
                </a:cubicBezTo>
                <a:cubicBezTo>
                  <a:pt x="71" y="6"/>
                  <a:pt x="73" y="8"/>
                  <a:pt x="75" y="8"/>
                </a:cubicBezTo>
                <a:cubicBezTo>
                  <a:pt x="77" y="8"/>
                  <a:pt x="78" y="6"/>
                  <a:pt x="78" y="4"/>
                </a:cubicBezTo>
                <a:cubicBezTo>
                  <a:pt x="78" y="2"/>
                  <a:pt x="77" y="0"/>
                  <a:pt x="75" y="0"/>
                </a:cubicBezTo>
                <a:close/>
                <a:moveTo>
                  <a:pt x="58" y="24"/>
                </a:moveTo>
                <a:cubicBezTo>
                  <a:pt x="72" y="7"/>
                  <a:pt x="72" y="7"/>
                  <a:pt x="72" y="7"/>
                </a:cubicBezTo>
                <a:moveTo>
                  <a:pt x="39" y="19"/>
                </a:moveTo>
                <a:cubicBezTo>
                  <a:pt x="52" y="25"/>
                  <a:pt x="52" y="25"/>
                  <a:pt x="52" y="25"/>
                </a:cubicBezTo>
                <a:moveTo>
                  <a:pt x="33" y="19"/>
                </a:moveTo>
                <a:cubicBezTo>
                  <a:pt x="19" y="33"/>
                  <a:pt x="19" y="33"/>
                  <a:pt x="19" y="33"/>
                </a:cubicBezTo>
              </a:path>
            </a:pathLst>
          </a:custGeom>
          <a:noFill/>
          <a:ln w="12700" cap="rnd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0" name="Freeform 99"/>
          <p:cNvSpPr>
            <a:spLocks noEditPoints="1"/>
          </p:cNvSpPr>
          <p:nvPr/>
        </p:nvSpPr>
        <p:spPr bwMode="auto">
          <a:xfrm>
            <a:off x="3840452" y="3933192"/>
            <a:ext cx="355119" cy="329953"/>
          </a:xfrm>
          <a:custGeom>
            <a:avLst/>
            <a:gdLst>
              <a:gd name="T0" fmla="*/ 0 w 95"/>
              <a:gd name="T1" fmla="*/ 82 h 88"/>
              <a:gd name="T2" fmla="*/ 9 w 95"/>
              <a:gd name="T3" fmla="*/ 11 h 88"/>
              <a:gd name="T4" fmla="*/ 80 w 95"/>
              <a:gd name="T5" fmla="*/ 11 h 88"/>
              <a:gd name="T6" fmla="*/ 59 w 95"/>
              <a:gd name="T7" fmla="*/ 11 h 88"/>
              <a:gd name="T8" fmla="*/ 0 w 95"/>
              <a:gd name="T9" fmla="*/ 26 h 88"/>
              <a:gd name="T10" fmla="*/ 21 w 95"/>
              <a:gd name="T11" fmla="*/ 15 h 88"/>
              <a:gd name="T12" fmla="*/ 15 w 95"/>
              <a:gd name="T13" fmla="*/ 0 h 88"/>
              <a:gd name="T14" fmla="*/ 9 w 95"/>
              <a:gd name="T15" fmla="*/ 6 h 88"/>
              <a:gd name="T16" fmla="*/ 15 w 95"/>
              <a:gd name="T17" fmla="*/ 21 h 88"/>
              <a:gd name="T18" fmla="*/ 21 w 95"/>
              <a:gd name="T19" fmla="*/ 15 h 88"/>
              <a:gd name="T20" fmla="*/ 65 w 95"/>
              <a:gd name="T21" fmla="*/ 21 h 88"/>
              <a:gd name="T22" fmla="*/ 71 w 95"/>
              <a:gd name="T23" fmla="*/ 6 h 88"/>
              <a:gd name="T24" fmla="*/ 65 w 95"/>
              <a:gd name="T25" fmla="*/ 0 h 88"/>
              <a:gd name="T26" fmla="*/ 59 w 95"/>
              <a:gd name="T27" fmla="*/ 15 h 88"/>
              <a:gd name="T28" fmla="*/ 19 w 95"/>
              <a:gd name="T29" fmla="*/ 32 h 88"/>
              <a:gd name="T30" fmla="*/ 8 w 95"/>
              <a:gd name="T31" fmla="*/ 43 h 88"/>
              <a:gd name="T32" fmla="*/ 19 w 95"/>
              <a:gd name="T33" fmla="*/ 32 h 88"/>
              <a:gd name="T34" fmla="*/ 26 w 95"/>
              <a:gd name="T35" fmla="*/ 32 h 88"/>
              <a:gd name="T36" fmla="*/ 37 w 95"/>
              <a:gd name="T37" fmla="*/ 43 h 88"/>
              <a:gd name="T38" fmla="*/ 54 w 95"/>
              <a:gd name="T39" fmla="*/ 32 h 88"/>
              <a:gd name="T40" fmla="*/ 43 w 95"/>
              <a:gd name="T41" fmla="*/ 43 h 88"/>
              <a:gd name="T42" fmla="*/ 54 w 95"/>
              <a:gd name="T43" fmla="*/ 32 h 88"/>
              <a:gd name="T44" fmla="*/ 72 w 95"/>
              <a:gd name="T45" fmla="*/ 32 h 88"/>
              <a:gd name="T46" fmla="*/ 60 w 95"/>
              <a:gd name="T47" fmla="*/ 42 h 88"/>
              <a:gd name="T48" fmla="*/ 8 w 95"/>
              <a:gd name="T49" fmla="*/ 48 h 88"/>
              <a:gd name="T50" fmla="*/ 19 w 95"/>
              <a:gd name="T51" fmla="*/ 59 h 88"/>
              <a:gd name="T52" fmla="*/ 37 w 95"/>
              <a:gd name="T53" fmla="*/ 48 h 88"/>
              <a:gd name="T54" fmla="*/ 26 w 95"/>
              <a:gd name="T55" fmla="*/ 59 h 88"/>
              <a:gd name="T56" fmla="*/ 37 w 95"/>
              <a:gd name="T57" fmla="*/ 48 h 88"/>
              <a:gd name="T58" fmla="*/ 43 w 95"/>
              <a:gd name="T59" fmla="*/ 48 h 88"/>
              <a:gd name="T60" fmla="*/ 47 w 95"/>
              <a:gd name="T61" fmla="*/ 59 h 88"/>
              <a:gd name="T62" fmla="*/ 8 w 95"/>
              <a:gd name="T63" fmla="*/ 64 h 88"/>
              <a:gd name="T64" fmla="*/ 19 w 95"/>
              <a:gd name="T65" fmla="*/ 75 h 88"/>
              <a:gd name="T66" fmla="*/ 37 w 95"/>
              <a:gd name="T67" fmla="*/ 64 h 88"/>
              <a:gd name="T68" fmla="*/ 26 w 95"/>
              <a:gd name="T69" fmla="*/ 75 h 88"/>
              <a:gd name="T70" fmla="*/ 37 w 95"/>
              <a:gd name="T71" fmla="*/ 64 h 88"/>
              <a:gd name="T72" fmla="*/ 43 w 95"/>
              <a:gd name="T73" fmla="*/ 64 h 88"/>
              <a:gd name="T74" fmla="*/ 48 w 95"/>
              <a:gd name="T75" fmla="*/ 75 h 88"/>
              <a:gd name="T76" fmla="*/ 49 w 95"/>
              <a:gd name="T77" fmla="*/ 65 h 88"/>
              <a:gd name="T78" fmla="*/ 95 w 95"/>
              <a:gd name="T79" fmla="*/ 65 h 88"/>
              <a:gd name="T80" fmla="*/ 61 w 95"/>
              <a:gd name="T81" fmla="*/ 68 h 88"/>
              <a:gd name="T82" fmla="*/ 84 w 95"/>
              <a:gd name="T83" fmla="*/ 51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5" h="88">
                <a:moveTo>
                  <a:pt x="50" y="82"/>
                </a:moveTo>
                <a:cubicBezTo>
                  <a:pt x="0" y="82"/>
                  <a:pt x="0" y="82"/>
                  <a:pt x="0" y="82"/>
                </a:cubicBezTo>
                <a:cubicBezTo>
                  <a:pt x="0" y="11"/>
                  <a:pt x="0" y="11"/>
                  <a:pt x="0" y="11"/>
                </a:cubicBezTo>
                <a:cubicBezTo>
                  <a:pt x="9" y="11"/>
                  <a:pt x="9" y="11"/>
                  <a:pt x="9" y="11"/>
                </a:cubicBezTo>
                <a:moveTo>
                  <a:pt x="80" y="39"/>
                </a:moveTo>
                <a:cubicBezTo>
                  <a:pt x="80" y="11"/>
                  <a:pt x="80" y="11"/>
                  <a:pt x="80" y="11"/>
                </a:cubicBezTo>
                <a:cubicBezTo>
                  <a:pt x="71" y="11"/>
                  <a:pt x="71" y="11"/>
                  <a:pt x="71" y="11"/>
                </a:cubicBezTo>
                <a:moveTo>
                  <a:pt x="59" y="11"/>
                </a:moveTo>
                <a:cubicBezTo>
                  <a:pt x="21" y="11"/>
                  <a:pt x="21" y="11"/>
                  <a:pt x="21" y="11"/>
                </a:cubicBezTo>
                <a:moveTo>
                  <a:pt x="0" y="26"/>
                </a:moveTo>
                <a:cubicBezTo>
                  <a:pt x="80" y="26"/>
                  <a:pt x="80" y="26"/>
                  <a:pt x="80" y="26"/>
                </a:cubicBezTo>
                <a:moveTo>
                  <a:pt x="21" y="15"/>
                </a:moveTo>
                <a:cubicBezTo>
                  <a:pt x="21" y="6"/>
                  <a:pt x="21" y="6"/>
                  <a:pt x="21" y="6"/>
                </a:cubicBezTo>
                <a:cubicBezTo>
                  <a:pt x="21" y="3"/>
                  <a:pt x="18" y="0"/>
                  <a:pt x="1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2" y="0"/>
                  <a:pt x="9" y="3"/>
                  <a:pt x="9" y="6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8"/>
                  <a:pt x="12" y="21"/>
                  <a:pt x="15" y="21"/>
                </a:cubicBezTo>
                <a:cubicBezTo>
                  <a:pt x="15" y="21"/>
                  <a:pt x="15" y="21"/>
                  <a:pt x="15" y="21"/>
                </a:cubicBezTo>
                <a:cubicBezTo>
                  <a:pt x="18" y="21"/>
                  <a:pt x="21" y="18"/>
                  <a:pt x="21" y="15"/>
                </a:cubicBezTo>
                <a:close/>
                <a:moveTo>
                  <a:pt x="65" y="21"/>
                </a:moveTo>
                <a:cubicBezTo>
                  <a:pt x="65" y="21"/>
                  <a:pt x="65" y="21"/>
                  <a:pt x="65" y="21"/>
                </a:cubicBezTo>
                <a:cubicBezTo>
                  <a:pt x="68" y="21"/>
                  <a:pt x="71" y="18"/>
                  <a:pt x="71" y="15"/>
                </a:cubicBezTo>
                <a:cubicBezTo>
                  <a:pt x="71" y="6"/>
                  <a:pt x="71" y="6"/>
                  <a:pt x="71" y="6"/>
                </a:cubicBezTo>
                <a:cubicBezTo>
                  <a:pt x="71" y="3"/>
                  <a:pt x="68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2" y="0"/>
                  <a:pt x="59" y="3"/>
                  <a:pt x="59" y="6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8"/>
                  <a:pt x="62" y="21"/>
                  <a:pt x="65" y="21"/>
                </a:cubicBezTo>
                <a:close/>
                <a:moveTo>
                  <a:pt x="19" y="32"/>
                </a:moveTo>
                <a:cubicBezTo>
                  <a:pt x="8" y="32"/>
                  <a:pt x="8" y="32"/>
                  <a:pt x="8" y="32"/>
                </a:cubicBezTo>
                <a:cubicBezTo>
                  <a:pt x="8" y="43"/>
                  <a:pt x="8" y="43"/>
                  <a:pt x="8" y="43"/>
                </a:cubicBezTo>
                <a:cubicBezTo>
                  <a:pt x="19" y="43"/>
                  <a:pt x="19" y="43"/>
                  <a:pt x="19" y="43"/>
                </a:cubicBezTo>
                <a:lnTo>
                  <a:pt x="19" y="32"/>
                </a:lnTo>
                <a:close/>
                <a:moveTo>
                  <a:pt x="37" y="32"/>
                </a:moveTo>
                <a:cubicBezTo>
                  <a:pt x="26" y="32"/>
                  <a:pt x="26" y="32"/>
                  <a:pt x="26" y="32"/>
                </a:cubicBezTo>
                <a:cubicBezTo>
                  <a:pt x="26" y="43"/>
                  <a:pt x="26" y="43"/>
                  <a:pt x="26" y="43"/>
                </a:cubicBezTo>
                <a:cubicBezTo>
                  <a:pt x="37" y="43"/>
                  <a:pt x="37" y="43"/>
                  <a:pt x="37" y="43"/>
                </a:cubicBezTo>
                <a:lnTo>
                  <a:pt x="37" y="32"/>
                </a:lnTo>
                <a:close/>
                <a:moveTo>
                  <a:pt x="54" y="32"/>
                </a:moveTo>
                <a:cubicBezTo>
                  <a:pt x="43" y="32"/>
                  <a:pt x="43" y="32"/>
                  <a:pt x="43" y="32"/>
                </a:cubicBezTo>
                <a:cubicBezTo>
                  <a:pt x="43" y="43"/>
                  <a:pt x="43" y="43"/>
                  <a:pt x="43" y="43"/>
                </a:cubicBezTo>
                <a:cubicBezTo>
                  <a:pt x="54" y="43"/>
                  <a:pt x="54" y="43"/>
                  <a:pt x="54" y="43"/>
                </a:cubicBezTo>
                <a:lnTo>
                  <a:pt x="54" y="32"/>
                </a:lnTo>
                <a:close/>
                <a:moveTo>
                  <a:pt x="72" y="40"/>
                </a:moveTo>
                <a:cubicBezTo>
                  <a:pt x="72" y="32"/>
                  <a:pt x="72" y="32"/>
                  <a:pt x="72" y="32"/>
                </a:cubicBezTo>
                <a:cubicBezTo>
                  <a:pt x="60" y="32"/>
                  <a:pt x="60" y="32"/>
                  <a:pt x="60" y="32"/>
                </a:cubicBezTo>
                <a:cubicBezTo>
                  <a:pt x="60" y="42"/>
                  <a:pt x="60" y="42"/>
                  <a:pt x="60" y="42"/>
                </a:cubicBezTo>
                <a:moveTo>
                  <a:pt x="19" y="48"/>
                </a:moveTo>
                <a:cubicBezTo>
                  <a:pt x="8" y="48"/>
                  <a:pt x="8" y="48"/>
                  <a:pt x="8" y="48"/>
                </a:cubicBezTo>
                <a:cubicBezTo>
                  <a:pt x="8" y="59"/>
                  <a:pt x="8" y="59"/>
                  <a:pt x="8" y="59"/>
                </a:cubicBezTo>
                <a:cubicBezTo>
                  <a:pt x="19" y="59"/>
                  <a:pt x="19" y="59"/>
                  <a:pt x="19" y="59"/>
                </a:cubicBezTo>
                <a:lnTo>
                  <a:pt x="19" y="48"/>
                </a:lnTo>
                <a:close/>
                <a:moveTo>
                  <a:pt x="37" y="48"/>
                </a:moveTo>
                <a:cubicBezTo>
                  <a:pt x="26" y="48"/>
                  <a:pt x="26" y="48"/>
                  <a:pt x="26" y="48"/>
                </a:cubicBezTo>
                <a:cubicBezTo>
                  <a:pt x="26" y="59"/>
                  <a:pt x="26" y="59"/>
                  <a:pt x="26" y="59"/>
                </a:cubicBezTo>
                <a:cubicBezTo>
                  <a:pt x="37" y="59"/>
                  <a:pt x="37" y="59"/>
                  <a:pt x="37" y="59"/>
                </a:cubicBezTo>
                <a:lnTo>
                  <a:pt x="37" y="48"/>
                </a:lnTo>
                <a:close/>
                <a:moveTo>
                  <a:pt x="53" y="48"/>
                </a:moveTo>
                <a:cubicBezTo>
                  <a:pt x="43" y="48"/>
                  <a:pt x="43" y="48"/>
                  <a:pt x="43" y="48"/>
                </a:cubicBezTo>
                <a:cubicBezTo>
                  <a:pt x="43" y="59"/>
                  <a:pt x="43" y="59"/>
                  <a:pt x="43" y="59"/>
                </a:cubicBezTo>
                <a:cubicBezTo>
                  <a:pt x="47" y="59"/>
                  <a:pt x="47" y="59"/>
                  <a:pt x="47" y="59"/>
                </a:cubicBezTo>
                <a:moveTo>
                  <a:pt x="19" y="64"/>
                </a:moveTo>
                <a:cubicBezTo>
                  <a:pt x="8" y="64"/>
                  <a:pt x="8" y="64"/>
                  <a:pt x="8" y="64"/>
                </a:cubicBezTo>
                <a:cubicBezTo>
                  <a:pt x="8" y="75"/>
                  <a:pt x="8" y="75"/>
                  <a:pt x="8" y="75"/>
                </a:cubicBezTo>
                <a:cubicBezTo>
                  <a:pt x="19" y="75"/>
                  <a:pt x="19" y="75"/>
                  <a:pt x="19" y="75"/>
                </a:cubicBezTo>
                <a:lnTo>
                  <a:pt x="19" y="64"/>
                </a:lnTo>
                <a:close/>
                <a:moveTo>
                  <a:pt x="37" y="64"/>
                </a:moveTo>
                <a:cubicBezTo>
                  <a:pt x="26" y="64"/>
                  <a:pt x="26" y="64"/>
                  <a:pt x="26" y="64"/>
                </a:cubicBezTo>
                <a:cubicBezTo>
                  <a:pt x="26" y="75"/>
                  <a:pt x="26" y="75"/>
                  <a:pt x="26" y="75"/>
                </a:cubicBezTo>
                <a:cubicBezTo>
                  <a:pt x="37" y="75"/>
                  <a:pt x="37" y="75"/>
                  <a:pt x="37" y="75"/>
                </a:cubicBezTo>
                <a:lnTo>
                  <a:pt x="37" y="64"/>
                </a:lnTo>
                <a:close/>
                <a:moveTo>
                  <a:pt x="47" y="64"/>
                </a:moveTo>
                <a:cubicBezTo>
                  <a:pt x="43" y="64"/>
                  <a:pt x="43" y="64"/>
                  <a:pt x="43" y="64"/>
                </a:cubicBezTo>
                <a:cubicBezTo>
                  <a:pt x="43" y="75"/>
                  <a:pt x="43" y="75"/>
                  <a:pt x="43" y="75"/>
                </a:cubicBezTo>
                <a:cubicBezTo>
                  <a:pt x="48" y="75"/>
                  <a:pt x="48" y="75"/>
                  <a:pt x="48" y="75"/>
                </a:cubicBezTo>
                <a:moveTo>
                  <a:pt x="72" y="42"/>
                </a:moveTo>
                <a:cubicBezTo>
                  <a:pt x="59" y="42"/>
                  <a:pt x="49" y="52"/>
                  <a:pt x="49" y="65"/>
                </a:cubicBezTo>
                <a:cubicBezTo>
                  <a:pt x="49" y="78"/>
                  <a:pt x="59" y="88"/>
                  <a:pt x="72" y="88"/>
                </a:cubicBezTo>
                <a:cubicBezTo>
                  <a:pt x="84" y="88"/>
                  <a:pt x="95" y="78"/>
                  <a:pt x="95" y="65"/>
                </a:cubicBezTo>
                <a:cubicBezTo>
                  <a:pt x="95" y="52"/>
                  <a:pt x="84" y="42"/>
                  <a:pt x="72" y="42"/>
                </a:cubicBezTo>
                <a:close/>
                <a:moveTo>
                  <a:pt x="61" y="68"/>
                </a:moveTo>
                <a:cubicBezTo>
                  <a:pt x="71" y="79"/>
                  <a:pt x="71" y="79"/>
                  <a:pt x="71" y="79"/>
                </a:cubicBezTo>
                <a:cubicBezTo>
                  <a:pt x="84" y="51"/>
                  <a:pt x="84" y="51"/>
                  <a:pt x="84" y="51"/>
                </a:cubicBezTo>
              </a:path>
            </a:pathLst>
          </a:custGeom>
          <a:noFill/>
          <a:ln w="12700" cap="rnd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219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4" fill="hold" nodeType="withEffect" p14:presetBounceEnd="67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2" dur="1000" fill="hold"/>
                                            <p:tgtEl>
                                              <p:spTgt spid="133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3" dur="1000" fill="hold"/>
                                            <p:tgtEl>
                                              <p:spTgt spid="133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nodeType="withEffect" p14:presetBounceEnd="6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nodeType="withEffect" p14:presetBounceEnd="6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4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nodeType="withEffect" p14:presetBounceEnd="67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nodeType="withEffect" p14:presetBounceEnd="67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5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5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nodeType="withEffect" p14:presetBounceEnd="67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5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5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fill="hold" nodeType="withEffect" p14:presetBounceEnd="67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6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6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8" fill="hold" nodeType="withEffect" p14:presetBounceEnd="67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6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6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 p14:presetBounceEnd="67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6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6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" presetClass="entr" presetSubtype="8" fill="hold" grpId="0" nodeType="withEffect" p14:presetBounceEnd="67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1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8" fill="hold" grpId="0" nodeType="withEffect" p14:presetBounceEnd="67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1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1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8" fill="hold" grpId="0" nodeType="withEffect" p14:presetBounceEnd="67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2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2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2" presetClass="entr" presetSubtype="8" fill="hold" grpId="0" nodeType="withEffect" p14:presetBounceEnd="67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2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2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2" presetClass="entr" presetSubtype="8" fill="hold" grpId="0" nodeType="withEffect" p14:presetBounceEnd="67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28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29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2" presetClass="entr" presetSubtype="8" fill="hold" grpId="0" nodeType="withEffect" p14:presetBounceEnd="67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32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33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4" presetID="2" presetClass="entr" presetSubtype="8" fill="hold" grpId="0" nodeType="withEffect" p14:presetBounceEnd="67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36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37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8" presetID="2" presetClass="entr" presetSubtype="8" fill="hold" grpId="0" nodeType="withEffect" p14:presetBounceEnd="67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40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41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2" presetID="2" presetClass="entr" presetSubtype="2" fill="hold" grpId="0" nodeType="withEffect" p14:presetBounceEnd="67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4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4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6" presetID="2" presetClass="entr" presetSubtype="2" fill="hold" grpId="0" nodeType="withEffect" p14:presetBounceEnd="67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4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4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0" presetID="2" presetClass="entr" presetSubtype="2" fill="hold" grpId="0" nodeType="withEffect" p14:presetBounceEnd="67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5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5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4" presetID="2" presetClass="entr" presetSubtype="2" fill="hold" grpId="0" nodeType="withEffect" p14:presetBounceEnd="67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5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5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8" presetID="2" presetClass="entr" presetSubtype="2" fill="hold" grpId="0" nodeType="withEffect" p14:presetBounceEnd="67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60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61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2" presetID="2" presetClass="entr" presetSubtype="2" fill="hold" grpId="0" nodeType="withEffect" p14:presetBounceEnd="67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64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65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6" presetID="2" presetClass="entr" presetSubtype="2" fill="hold" grpId="0" nodeType="withEffect" p14:presetBounceEnd="67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68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69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0" presetID="2" presetClass="entr" presetSubtype="2" fill="hold" grpId="0" nodeType="withEffect" p14:presetBounceEnd="67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72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73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39" grpId="0" animBg="1"/>
          <p:bldP spid="43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  <p:bldP spid="93" grpId="0" animBg="1"/>
          <p:bldP spid="94" grpId="0" animBg="1"/>
          <p:bldP spid="95" grpId="0" animBg="1"/>
          <p:bldP spid="96" grpId="0" animBg="1"/>
          <p:bldP spid="97" grpId="0" animBg="1"/>
          <p:bldP spid="98" grpId="0" animBg="1"/>
          <p:bldP spid="99" grpId="0" animBg="1"/>
          <p:bldP spid="10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33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33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8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9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2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3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4" presetID="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6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7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8" presetID="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0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1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2" presetID="2" presetClass="entr" presetSubtype="2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6" presetID="2" presetClass="entr" presetSubtype="2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0" presetID="2" presetClass="entr" presetSubtype="2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4" presetID="2" presetClass="entr" presetSubtype="2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8" presetID="2" presetClass="entr" presetSubtype="2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0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1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2" presetID="2" presetClass="entr" presetSubtype="2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4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5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6" presetID="2" presetClass="entr" presetSubtype="2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8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9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0" presetID="2" presetClass="entr" presetSubtype="2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2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3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39" grpId="0" animBg="1"/>
          <p:bldP spid="43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  <p:bldP spid="93" grpId="0" animBg="1"/>
          <p:bldP spid="94" grpId="0" animBg="1"/>
          <p:bldP spid="95" grpId="0" animBg="1"/>
          <p:bldP spid="96" grpId="0" animBg="1"/>
          <p:bldP spid="97" grpId="0" animBg="1"/>
          <p:bldP spid="98" grpId="0" animBg="1"/>
          <p:bldP spid="99" grpId="0" animBg="1"/>
          <p:bldP spid="100" grpId="0" animBg="1"/>
        </p:bldLst>
      </p:timing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140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Guilherme Maciel</dc:creator>
  <cp:lastModifiedBy>Guilherme Maciel</cp:lastModifiedBy>
  <cp:revision>2</cp:revision>
  <dcterms:created xsi:type="dcterms:W3CDTF">2022-05-12T20:31:40Z</dcterms:created>
  <dcterms:modified xsi:type="dcterms:W3CDTF">2022-05-13T16:42:21Z</dcterms:modified>
</cp:coreProperties>
</file>