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microsoft.com/office/2020/02/relationships/classificationlabels" Target="docMetadata/LabelInfo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4777" r:id="rId1"/>
  </p:sldMasterIdLst>
  <p:notesMasterIdLst>
    <p:notesMasterId r:id="rId5"/>
  </p:notesMasterIdLst>
  <p:handoutMasterIdLst>
    <p:handoutMasterId r:id="rId6"/>
  </p:handoutMasterIdLst>
  <p:sldIdLst>
    <p:sldId id="294" r:id="rId2"/>
    <p:sldId id="291" r:id="rId3"/>
    <p:sldId id="295" r:id="rId4"/>
  </p:sldIdLst>
  <p:sldSz cx="12192000" cy="6858000"/>
  <p:notesSz cx="6858000" cy="9144000"/>
  <p:defaultTextStyle>
    <a:defPPr rtl="0"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6264" userDrawn="1">
          <p15:clr>
            <a:srgbClr val="A4A3A4"/>
          </p15:clr>
        </p15:guide>
        <p15:guide id="2" orient="horz" pos="3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4" name="Author" initials="A" lastIdx="0" clrIdx="3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9FCFD"/>
    <a:srgbClr val="C1CCF6"/>
    <a:srgbClr val="D5BAEB"/>
    <a:srgbClr val="8E9DEF"/>
    <a:srgbClr val="A6EDD2"/>
    <a:srgbClr val="A3E6FF"/>
    <a:srgbClr val="FFFFFF"/>
    <a:srgbClr val="E0B1E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6357" autoAdjust="0"/>
  </p:normalViewPr>
  <p:slideViewPr>
    <p:cSldViewPr snapToGrid="0">
      <p:cViewPr varScale="1">
        <p:scale>
          <a:sx n="85" d="100"/>
          <a:sy n="85" d="100"/>
        </p:scale>
        <p:origin x="590" y="53"/>
      </p:cViewPr>
      <p:guideLst>
        <p:guide pos="6264"/>
        <p:guide orient="horz" pos="3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93" d="100"/>
          <a:sy n="93" d="100"/>
        </p:scale>
        <p:origin x="3708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commentAuthors" Target="commentAuthor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handoutMaster" Target="handoutMasters/handoutMaster1.xml"/><Relationship Id="rId11" Type="http://schemas.openxmlformats.org/officeDocument/2006/relationships/tableStyles" Target="tableStyles.xml"/><Relationship Id="rId5" Type="http://schemas.openxmlformats.org/officeDocument/2006/relationships/notesMaster" Target="notesMasters/notesMaster1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>
            <a:extLst>
              <a:ext uri="{FF2B5EF4-FFF2-40B4-BE49-F238E27FC236}">
                <a16:creationId xmlns:a16="http://schemas.microsoft.com/office/drawing/2014/main" id="{722C5104-B160-49CA-BBEA-F89DC47F2EDC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pt-BR"/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8FA77B3F-59DC-4CD3-9EDD-457BB0F4ED65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5DEB5601-745F-43E2-9E56-BD4A3EEF89FC}" type="datetime1">
              <a:rPr lang="pt-BR" smtClean="0"/>
              <a:t>10/05/2022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91D14D80-1829-4047-8B70-CA13F85B2A6E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pt-BR"/>
          </a:p>
        </p:txBody>
      </p:sp>
      <p:sp>
        <p:nvSpPr>
          <p:cNvPr id="5" name="Espaço Reservado para o Número do Slide 4">
            <a:extLst>
              <a:ext uri="{FF2B5EF4-FFF2-40B4-BE49-F238E27FC236}">
                <a16:creationId xmlns:a16="http://schemas.microsoft.com/office/drawing/2014/main" id="{A19C54F4-FD5F-49B3-9277-2EBC1373BAEF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A537205A-E1E8-4792-BFE4-BDA00885454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72982615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pt-BR" noProof="0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97BCD00-D44F-42A1-AE32-93AE4A0FEF7C}" type="datetime1">
              <a:rPr lang="pt-BR" smtClean="0"/>
              <a:pPr/>
              <a:t>10/05/2022</a:t>
            </a:fld>
            <a:endParaRPr lang="pt-BR" dirty="0"/>
          </a:p>
        </p:txBody>
      </p:sp>
      <p:sp>
        <p:nvSpPr>
          <p:cNvPr id="4" name="Espaço Reservado para Imagem do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pt-BR" noProof="0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pt-BR" noProof="0"/>
              <a:t>Clique para editar o texto Mestre</a:t>
            </a:r>
          </a:p>
          <a:p>
            <a:pPr lvl="1" rtl="0"/>
            <a:r>
              <a:rPr lang="pt-BR" noProof="0"/>
              <a:t>Segundo nível</a:t>
            </a:r>
          </a:p>
          <a:p>
            <a:pPr lvl="2" rtl="0"/>
            <a:r>
              <a:rPr lang="pt-BR" noProof="0"/>
              <a:t>Terceiro nível</a:t>
            </a:r>
          </a:p>
          <a:p>
            <a:pPr lvl="3" rtl="0"/>
            <a:r>
              <a:rPr lang="pt-BR" noProof="0"/>
              <a:t>Quarto nível</a:t>
            </a:r>
          </a:p>
          <a:p>
            <a:pPr lvl="4" rtl="0"/>
            <a:r>
              <a:rPr lang="pt-BR" noProof="0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pt-BR" noProof="0"/>
          </a:p>
        </p:txBody>
      </p:sp>
      <p:sp>
        <p:nvSpPr>
          <p:cNvPr id="7" name="Espaço Reservado para o Número do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B32C31BA-67D8-413F-A5DD-028125073D1D}" type="slidenum">
              <a:rPr lang="pt-BR" noProof="0" smtClean="0"/>
              <a:t>‹nº›</a:t>
            </a:fld>
            <a:endParaRPr lang="pt-BR" noProof="0"/>
          </a:p>
        </p:txBody>
      </p:sp>
    </p:spTree>
    <p:extLst>
      <p:ext uri="{BB962C8B-B14F-4D97-AF65-F5344CB8AC3E}">
        <p14:creationId xmlns:p14="http://schemas.microsoft.com/office/powerpoint/2010/main" val="4155085541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o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pt-BR"/>
          </a:p>
        </p:txBody>
      </p:sp>
      <p:sp>
        <p:nvSpPr>
          <p:cNvPr id="4" name="Espaço Reservado para o Número do Slide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B32C31BA-67D8-413F-A5DD-028125073D1D}" type="slidenum">
              <a:rPr lang="pt-BR" smtClean="0"/>
              <a:t>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1390103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a imagem do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pt-BR"/>
          </a:p>
        </p:txBody>
      </p:sp>
      <p:sp>
        <p:nvSpPr>
          <p:cNvPr id="4" name="Espaço Reservado para o Número do Slide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B32C31BA-67D8-413F-A5DD-028125073D1D}" type="slidenum">
              <a:rPr lang="pt-BR" smtClean="0"/>
              <a:t>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2099450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a imagem do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pt-BR"/>
          </a:p>
        </p:txBody>
      </p:sp>
      <p:sp>
        <p:nvSpPr>
          <p:cNvPr id="4" name="Espaço Reservado para o Número do Slide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B32C31BA-67D8-413F-A5DD-028125073D1D}" type="slidenum">
              <a:rPr lang="pt-BR" smtClean="0"/>
              <a:t>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21992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5120DBFB-B27A-4152-B93B-E0544768A4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023F44AE-E3AC-434B-A3B4-710D56035B77}" type="datetime1">
              <a:rPr lang="pt-BR" noProof="0" smtClean="0"/>
              <a:t>10/05/2022</a:t>
            </a:fld>
            <a:endParaRPr lang="pt-BR" noProof="0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4E2609EE-8677-453E-B000-7C9D37C31B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pt-BR" noProof="0"/>
          </a:p>
        </p:txBody>
      </p:sp>
      <p:sp>
        <p:nvSpPr>
          <p:cNvPr id="5" name="Espaço Reservado para o Número do Slide 4">
            <a:extLst>
              <a:ext uri="{FF2B5EF4-FFF2-40B4-BE49-F238E27FC236}">
                <a16:creationId xmlns:a16="http://schemas.microsoft.com/office/drawing/2014/main" id="{A85346EE-7757-43D9-8F90-C5A66E3A87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966EA62-41C5-4F9A-A915-5B0BC739C923}" type="slidenum">
              <a:rPr lang="pt-BR" noProof="0" smtClean="0"/>
              <a:t>‹nº›</a:t>
            </a:fld>
            <a:endParaRPr lang="pt-BR" noProof="0"/>
          </a:p>
        </p:txBody>
      </p:sp>
      <p:sp>
        <p:nvSpPr>
          <p:cNvPr id="6" name="Título 1">
            <a:extLst>
              <a:ext uri="{FF2B5EF4-FFF2-40B4-BE49-F238E27FC236}">
                <a16:creationId xmlns:a16="http://schemas.microsoft.com/office/drawing/2014/main" id="{F0128637-293C-4F87-8D53-0BE4379C816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43337" y="310287"/>
            <a:ext cx="5238313" cy="853352"/>
          </a:xfrm>
        </p:spPr>
        <p:txBody>
          <a:bodyPr rtlCol="0">
            <a:normAutofit/>
          </a:bodyPr>
          <a:lstStyle>
            <a:lvl1pPr>
              <a:defRPr sz="3600" b="1"/>
            </a:lvl1pPr>
          </a:lstStyle>
          <a:p>
            <a:pPr rtl="0"/>
            <a:r>
              <a:rPr lang="pt-BR" noProof="0"/>
              <a:t>CLIQUE PARA EDITAR O ESTILO DO TÍTULO PRINCIPAL</a:t>
            </a:r>
          </a:p>
        </p:txBody>
      </p:sp>
      <p:sp>
        <p:nvSpPr>
          <p:cNvPr id="7" name="Espaço Reservado para Texto 7">
            <a:extLst>
              <a:ext uri="{FF2B5EF4-FFF2-40B4-BE49-F238E27FC236}">
                <a16:creationId xmlns:a16="http://schemas.microsoft.com/office/drawing/2014/main" id="{ABCAE7BC-9D1D-42BA-A132-117B58540CC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43337" y="981076"/>
            <a:ext cx="3581400" cy="365126"/>
          </a:xfrm>
        </p:spPr>
        <p:txBody>
          <a:bodyPr rtlCol="0">
            <a:normAutofit/>
          </a:bodyPr>
          <a:lstStyle>
            <a:lvl1pPr marL="0" indent="0">
              <a:spcBef>
                <a:spcPts val="900"/>
              </a:spcBef>
              <a:buNone/>
              <a:defRPr sz="2000" b="1">
                <a:latin typeface="+mj-lt"/>
              </a:defRPr>
            </a:lvl1pPr>
          </a:lstStyle>
          <a:p>
            <a:pPr lvl="0" rtl="0"/>
            <a:r>
              <a:rPr lang="pt-BR" noProof="0"/>
              <a:t>Clique para editar o texto Mestre</a:t>
            </a:r>
          </a:p>
        </p:txBody>
      </p:sp>
    </p:spTree>
    <p:extLst>
      <p:ext uri="{BB962C8B-B14F-4D97-AF65-F5344CB8AC3E}">
        <p14:creationId xmlns:p14="http://schemas.microsoft.com/office/powerpoint/2010/main" val="23357361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5120DBFB-B27A-4152-B93B-E0544768A4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F5305870-41C0-4DCF-91B9-0E3381693D20}" type="datetime1">
              <a:rPr lang="pt-BR" noProof="0" smtClean="0"/>
              <a:t>10/05/2022</a:t>
            </a:fld>
            <a:endParaRPr lang="pt-BR" noProof="0" dirty="0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4E2609EE-8677-453E-B000-7C9D37C31B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pt-BR" noProof="0"/>
          </a:p>
        </p:txBody>
      </p:sp>
      <p:sp>
        <p:nvSpPr>
          <p:cNvPr id="5" name="Espaço Reservado para o Número do Slide 4">
            <a:extLst>
              <a:ext uri="{FF2B5EF4-FFF2-40B4-BE49-F238E27FC236}">
                <a16:creationId xmlns:a16="http://schemas.microsoft.com/office/drawing/2014/main" id="{A85346EE-7757-43D9-8F90-C5A66E3A87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966EA62-41C5-4F9A-A915-5B0BC739C923}" type="slidenum">
              <a:rPr lang="pt-BR" noProof="0" smtClean="0"/>
              <a:t>‹nº›</a:t>
            </a:fld>
            <a:endParaRPr lang="pt-BR" noProof="0"/>
          </a:p>
        </p:txBody>
      </p:sp>
      <p:sp>
        <p:nvSpPr>
          <p:cNvPr id="6" name="Título 1">
            <a:extLst>
              <a:ext uri="{FF2B5EF4-FFF2-40B4-BE49-F238E27FC236}">
                <a16:creationId xmlns:a16="http://schemas.microsoft.com/office/drawing/2014/main" id="{F0128637-293C-4F87-8D53-0BE4379C816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43337" y="310287"/>
            <a:ext cx="5238313" cy="853352"/>
          </a:xfrm>
        </p:spPr>
        <p:txBody>
          <a:bodyPr rtlCol="0">
            <a:normAutofit/>
          </a:bodyPr>
          <a:lstStyle>
            <a:lvl1pPr>
              <a:defRPr sz="3600" b="1"/>
            </a:lvl1pPr>
          </a:lstStyle>
          <a:p>
            <a:pPr rtl="0"/>
            <a:r>
              <a:rPr lang="pt-BR" noProof="0"/>
              <a:t>CLIQUE PARA EDITAR O ESTILO DO TÍTULO PRINCIPAL</a:t>
            </a:r>
          </a:p>
        </p:txBody>
      </p:sp>
      <p:sp>
        <p:nvSpPr>
          <p:cNvPr id="7" name="Espaço Reservado para Texto 7">
            <a:extLst>
              <a:ext uri="{FF2B5EF4-FFF2-40B4-BE49-F238E27FC236}">
                <a16:creationId xmlns:a16="http://schemas.microsoft.com/office/drawing/2014/main" id="{ABCAE7BC-9D1D-42BA-A132-117B58540CC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43337" y="981076"/>
            <a:ext cx="3581400" cy="365126"/>
          </a:xfrm>
        </p:spPr>
        <p:txBody>
          <a:bodyPr rtlCol="0">
            <a:normAutofit/>
          </a:bodyPr>
          <a:lstStyle>
            <a:lvl1pPr marL="0" indent="0">
              <a:spcBef>
                <a:spcPts val="900"/>
              </a:spcBef>
              <a:buNone/>
              <a:defRPr sz="2000" b="1">
                <a:latin typeface="+mj-lt"/>
              </a:defRPr>
            </a:lvl1pPr>
          </a:lstStyle>
          <a:p>
            <a:pPr lvl="0" rtl="0"/>
            <a:r>
              <a:rPr lang="pt-BR" noProof="0"/>
              <a:t>Clique para editar o texto Mestre</a:t>
            </a:r>
          </a:p>
        </p:txBody>
      </p:sp>
      <p:sp>
        <p:nvSpPr>
          <p:cNvPr id="8" name="Espaço Reservado para Conteúdo 7">
            <a:extLst>
              <a:ext uri="{FF2B5EF4-FFF2-40B4-BE49-F238E27FC236}">
                <a16:creationId xmlns:a16="http://schemas.microsoft.com/office/drawing/2014/main" id="{6001FCC3-C0B6-411C-97C8-DCB57E6D3D8E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342900" y="1470027"/>
            <a:ext cx="11487150" cy="4724400"/>
          </a:xfrm>
        </p:spPr>
        <p:txBody>
          <a:bodyPr rtlCol="0"/>
          <a:lstStyle/>
          <a:p>
            <a:pPr lvl="0" rtl="0"/>
            <a:r>
              <a:rPr lang="pt-BR" noProof="0"/>
              <a:t>Clique para editar o texto Mestre</a:t>
            </a:r>
          </a:p>
          <a:p>
            <a:pPr lvl="1" rtl="0"/>
            <a:r>
              <a:rPr lang="pt-BR" noProof="0"/>
              <a:t>Segundo nível</a:t>
            </a:r>
          </a:p>
          <a:p>
            <a:pPr lvl="2" rtl="0"/>
            <a:r>
              <a:rPr lang="pt-BR" noProof="0"/>
              <a:t>Terceiro nível</a:t>
            </a:r>
          </a:p>
          <a:p>
            <a:pPr lvl="3" rtl="0"/>
            <a:r>
              <a:rPr lang="pt-BR" noProof="0"/>
              <a:t>Quarto nível</a:t>
            </a:r>
          </a:p>
          <a:p>
            <a:pPr lvl="4" rtl="0"/>
            <a:r>
              <a:rPr lang="pt-BR" noProof="0"/>
              <a:t>Quinto nível</a:t>
            </a:r>
          </a:p>
        </p:txBody>
      </p:sp>
    </p:spTree>
    <p:extLst>
      <p:ext uri="{BB962C8B-B14F-4D97-AF65-F5344CB8AC3E}">
        <p14:creationId xmlns:p14="http://schemas.microsoft.com/office/powerpoint/2010/main" val="22245137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022D4183-9737-47D0-A399-C54D7F7C4C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pt-BR" noProof="0"/>
              <a:t>Clique para editar o estilo de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A1E3A5CB-DFC3-4FD4-B13D-480B9D5777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pt-BR" noProof="0"/>
              <a:t>Clique para editar o texto Mestre</a:t>
            </a:r>
          </a:p>
          <a:p>
            <a:pPr lvl="1" rtl="0"/>
            <a:r>
              <a:rPr lang="pt-BR" noProof="0"/>
              <a:t>Segundo nível</a:t>
            </a:r>
          </a:p>
          <a:p>
            <a:pPr lvl="2" rtl="0"/>
            <a:r>
              <a:rPr lang="pt-BR" noProof="0"/>
              <a:t>Terceiro nível</a:t>
            </a:r>
          </a:p>
          <a:p>
            <a:pPr lvl="3" rtl="0"/>
            <a:r>
              <a:rPr lang="pt-BR" noProof="0"/>
              <a:t>Quarto nível</a:t>
            </a:r>
          </a:p>
          <a:p>
            <a:pPr lvl="4" rtl="0"/>
            <a:r>
              <a:rPr lang="pt-BR" noProof="0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7750C37A-64D2-409F-A58F-B4B1F1F3495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CCF54381-9CCF-4097-AD72-EEF14FB09F18}" type="datetime1">
              <a:rPr lang="pt-BR" noProof="0" smtClean="0"/>
              <a:t>10/05/2022</a:t>
            </a:fld>
            <a:endParaRPr lang="pt-BR" noProof="0" dirty="0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C034EBE4-7608-464D-BFA2-97741404DA0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endParaRPr lang="pt-BR" noProof="0"/>
          </a:p>
        </p:txBody>
      </p:sp>
      <p:sp>
        <p:nvSpPr>
          <p:cNvPr id="6" name="Espaço Reservado para o Número do Slide 5">
            <a:extLst>
              <a:ext uri="{FF2B5EF4-FFF2-40B4-BE49-F238E27FC236}">
                <a16:creationId xmlns:a16="http://schemas.microsoft.com/office/drawing/2014/main" id="{B56BEC42-CA83-4077-8D77-E2514DA7230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7966EA62-41C5-4F9A-A915-5B0BC739C923}" type="slidenum">
              <a:rPr lang="pt-BR" noProof="0" smtClean="0"/>
              <a:t>‹nº›</a:t>
            </a:fld>
            <a:endParaRPr lang="pt-BR" noProof="0"/>
          </a:p>
        </p:txBody>
      </p:sp>
    </p:spTree>
    <p:extLst>
      <p:ext uri="{BB962C8B-B14F-4D97-AF65-F5344CB8AC3E}">
        <p14:creationId xmlns:p14="http://schemas.microsoft.com/office/powerpoint/2010/main" val="11676161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790" r:id="rId1"/>
    <p:sldLayoutId id="2147484791" r:id="rId2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g"/><Relationship Id="rId3" Type="http://schemas.openxmlformats.org/officeDocument/2006/relationships/image" Target="../media/image1.jpg"/><Relationship Id="rId7" Type="http://schemas.openxmlformats.org/officeDocument/2006/relationships/image" Target="../media/image5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g"/><Relationship Id="rId5" Type="http://schemas.openxmlformats.org/officeDocument/2006/relationships/image" Target="../media/image3.jpg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g"/><Relationship Id="rId3" Type="http://schemas.openxmlformats.org/officeDocument/2006/relationships/image" Target="../media/image7.jpeg"/><Relationship Id="rId7" Type="http://schemas.openxmlformats.org/officeDocument/2006/relationships/image" Target="../media/image8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g"/><Relationship Id="rId5" Type="http://schemas.openxmlformats.org/officeDocument/2006/relationships/image" Target="../media/image3.jpg"/><Relationship Id="rId4" Type="http://schemas.openxmlformats.org/officeDocument/2006/relationships/image" Target="../media/image2.jpg"/><Relationship Id="rId9" Type="http://schemas.openxmlformats.org/officeDocument/2006/relationships/image" Target="../media/image9.jp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g"/><Relationship Id="rId13" Type="http://schemas.openxmlformats.org/officeDocument/2006/relationships/image" Target="../media/image16.png"/><Relationship Id="rId18" Type="http://schemas.openxmlformats.org/officeDocument/2006/relationships/image" Target="../media/image21.svg"/><Relationship Id="rId26" Type="http://schemas.openxmlformats.org/officeDocument/2006/relationships/image" Target="../media/image29.svg"/><Relationship Id="rId3" Type="http://schemas.openxmlformats.org/officeDocument/2006/relationships/image" Target="../media/image10.jpeg"/><Relationship Id="rId21" Type="http://schemas.openxmlformats.org/officeDocument/2006/relationships/image" Target="../media/image24.png"/><Relationship Id="rId7" Type="http://schemas.openxmlformats.org/officeDocument/2006/relationships/image" Target="../media/image3.jpg"/><Relationship Id="rId12" Type="http://schemas.openxmlformats.org/officeDocument/2006/relationships/image" Target="../media/image15.jpg"/><Relationship Id="rId17" Type="http://schemas.openxmlformats.org/officeDocument/2006/relationships/image" Target="../media/image20.png"/><Relationship Id="rId25" Type="http://schemas.openxmlformats.org/officeDocument/2006/relationships/image" Target="../media/image28.png"/><Relationship Id="rId2" Type="http://schemas.openxmlformats.org/officeDocument/2006/relationships/notesSlide" Target="../notesSlides/notesSlide3.xml"/><Relationship Id="rId16" Type="http://schemas.openxmlformats.org/officeDocument/2006/relationships/image" Target="../media/image19.svg"/><Relationship Id="rId20" Type="http://schemas.openxmlformats.org/officeDocument/2006/relationships/image" Target="../media/image23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svg"/><Relationship Id="rId11" Type="http://schemas.openxmlformats.org/officeDocument/2006/relationships/image" Target="../media/image14.svg"/><Relationship Id="rId24" Type="http://schemas.openxmlformats.org/officeDocument/2006/relationships/image" Target="../media/image27.svg"/><Relationship Id="rId5" Type="http://schemas.openxmlformats.org/officeDocument/2006/relationships/image" Target="../media/image11.png"/><Relationship Id="rId15" Type="http://schemas.openxmlformats.org/officeDocument/2006/relationships/image" Target="../media/image18.png"/><Relationship Id="rId23" Type="http://schemas.openxmlformats.org/officeDocument/2006/relationships/image" Target="../media/image26.png"/><Relationship Id="rId10" Type="http://schemas.openxmlformats.org/officeDocument/2006/relationships/image" Target="../media/image13.png"/><Relationship Id="rId19" Type="http://schemas.openxmlformats.org/officeDocument/2006/relationships/image" Target="../media/image22.png"/><Relationship Id="rId4" Type="http://schemas.openxmlformats.org/officeDocument/2006/relationships/image" Target="../media/image2.jpg"/><Relationship Id="rId9" Type="http://schemas.openxmlformats.org/officeDocument/2006/relationships/image" Target="../media/image9.jpg"/><Relationship Id="rId14" Type="http://schemas.openxmlformats.org/officeDocument/2006/relationships/image" Target="../media/image17.svg"/><Relationship Id="rId22" Type="http://schemas.openxmlformats.org/officeDocument/2006/relationships/image" Target="../media/image25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ítulo 13">
            <a:extLst>
              <a:ext uri="{FF2B5EF4-FFF2-40B4-BE49-F238E27FC236}">
                <a16:creationId xmlns:a16="http://schemas.microsoft.com/office/drawing/2014/main" id="{A42482C2-FFF2-4099-8F3D-58525489A0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pt-BR"/>
              <a:t>CONTOSO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B0B7068F-833B-4CAE-BC0B-5E57563B01B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 rtlCol="0">
            <a:normAutofit lnSpcReduction="10000"/>
          </a:bodyPr>
          <a:lstStyle/>
          <a:p>
            <a:pPr rtl="0"/>
            <a:r>
              <a:rPr lang="pt-BR"/>
              <a:t>Organograma</a:t>
            </a:r>
          </a:p>
        </p:txBody>
      </p:sp>
      <p:pic>
        <p:nvPicPr>
          <p:cNvPr id="28" name="Imagem 27" descr="foto de rosto de um membro da equipe&#10;">
            <a:extLst>
              <a:ext uri="{FF2B5EF4-FFF2-40B4-BE49-F238E27FC236}">
                <a16:creationId xmlns:a16="http://schemas.microsoft.com/office/drawing/2014/main" id="{885D686F-B6DA-4B2F-91CF-0F591343248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9413" t="15774" r="32824" b="57185"/>
          <a:stretch/>
        </p:blipFill>
        <p:spPr>
          <a:xfrm>
            <a:off x="5166990" y="1073512"/>
            <a:ext cx="731520" cy="731520"/>
          </a:xfrm>
          <a:prstGeom prst="rect">
            <a:avLst/>
          </a:prstGeom>
        </p:spPr>
      </p:pic>
      <p:sp>
        <p:nvSpPr>
          <p:cNvPr id="18" name="Retângulo 17">
            <a:extLst>
              <a:ext uri="{FF2B5EF4-FFF2-40B4-BE49-F238E27FC236}">
                <a16:creationId xmlns:a16="http://schemas.microsoft.com/office/drawing/2014/main" id="{912543CF-3BD4-40B0-BB18-006DCC4331CA}"/>
              </a:ext>
            </a:extLst>
          </p:cNvPr>
          <p:cNvSpPr/>
          <p:nvPr/>
        </p:nvSpPr>
        <p:spPr>
          <a:xfrm>
            <a:off x="5887421" y="1072397"/>
            <a:ext cx="1100120" cy="731520"/>
          </a:xfrm>
          <a:prstGeom prst="rect">
            <a:avLst/>
          </a:prstGeom>
          <a:solidFill>
            <a:schemeClr val="bg2">
              <a:lumMod val="95000"/>
            </a:schemeClr>
          </a:solidFill>
          <a:ln w="28575" cap="rnd" cmpd="sng" algn="ctr">
            <a:noFill/>
            <a:prstDash val="solid"/>
          </a:ln>
          <a:effectLst/>
        </p:spPr>
        <p:style>
          <a:lnRef idx="2">
            <a:scrgbClr r="0" g="0" b="0"/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182880" tIns="5715" rIns="91440" bIns="54011" numCol="1" spcCol="1270" rtlCol="0" anchor="ctr" anchorCtr="0">
            <a:noAutofit/>
            <a:flatTx/>
          </a:bodyPr>
          <a:lstStyle/>
          <a:p>
            <a:pPr defTabSz="4000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pt-BR" sz="1000" b="1">
                <a:solidFill>
                  <a:schemeClr val="tx1"/>
                </a:solidFill>
              </a:rPr>
              <a:t>Lara Cardoso</a:t>
            </a:r>
          </a:p>
          <a:p>
            <a:pPr defTabSz="4000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pt-BR" sz="800">
                <a:solidFill>
                  <a:schemeClr val="tx1"/>
                </a:solidFill>
              </a:rPr>
              <a:t>Presidente</a:t>
            </a:r>
          </a:p>
        </p:txBody>
      </p:sp>
      <p:pic>
        <p:nvPicPr>
          <p:cNvPr id="67" name="Imagem 66" descr="foto de rosto de um membro da equipe&#10;">
            <a:extLst>
              <a:ext uri="{FF2B5EF4-FFF2-40B4-BE49-F238E27FC236}">
                <a16:creationId xmlns:a16="http://schemas.microsoft.com/office/drawing/2014/main" id="{6401D5FC-708E-46F0-B1A7-EDF5D23D9F24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4987" t="-1104" r="17910" b="15450"/>
          <a:stretch/>
        </p:blipFill>
        <p:spPr>
          <a:xfrm>
            <a:off x="312083" y="2444009"/>
            <a:ext cx="731520" cy="731520"/>
          </a:xfrm>
          <a:prstGeom prst="rect">
            <a:avLst/>
          </a:prstGeom>
        </p:spPr>
      </p:pic>
      <p:sp>
        <p:nvSpPr>
          <p:cNvPr id="66" name="Retângulo 65">
            <a:extLst>
              <a:ext uri="{FF2B5EF4-FFF2-40B4-BE49-F238E27FC236}">
                <a16:creationId xmlns:a16="http://schemas.microsoft.com/office/drawing/2014/main" id="{D15CED98-1062-4FFA-ABCE-E817372291D5}"/>
              </a:ext>
            </a:extLst>
          </p:cNvPr>
          <p:cNvSpPr/>
          <p:nvPr/>
        </p:nvSpPr>
        <p:spPr>
          <a:xfrm>
            <a:off x="1032513" y="2442894"/>
            <a:ext cx="1127551" cy="73152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28575" cap="rnd" cmpd="sng" algn="ctr">
            <a:noFill/>
            <a:prstDash val="solid"/>
          </a:ln>
          <a:effectLst/>
        </p:spPr>
        <p:style>
          <a:lnRef idx="2">
            <a:scrgbClr r="0" g="0" b="0"/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182880" tIns="5715" rIns="91440" bIns="54011" numCol="1" spcCol="1270" rtlCol="0" anchor="ctr" anchorCtr="0">
            <a:noAutofit/>
            <a:flatTx/>
          </a:bodyPr>
          <a:lstStyle/>
          <a:p>
            <a:pPr defTabSz="4000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pt-BR" sz="1000" b="1">
                <a:solidFill>
                  <a:schemeClr val="tx2">
                    <a:lumMod val="50000"/>
                  </a:schemeClr>
                </a:solidFill>
              </a:rPr>
              <a:t>August Bergqvist</a:t>
            </a:r>
          </a:p>
          <a:p>
            <a:pPr defTabSz="4000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pt-BR" sz="900">
                <a:solidFill>
                  <a:schemeClr val="tx1"/>
                </a:solidFill>
              </a:rPr>
              <a:t>VP de Finanças</a:t>
            </a:r>
          </a:p>
        </p:txBody>
      </p:sp>
      <p:cxnSp>
        <p:nvCxnSpPr>
          <p:cNvPr id="206" name="Conector Reto 205">
            <a:extLst>
              <a:ext uri="{FF2B5EF4-FFF2-40B4-BE49-F238E27FC236}">
                <a16:creationId xmlns:a16="http://schemas.microsoft.com/office/drawing/2014/main" id="{3075AB11-BAD3-42E5-BC8F-B1153E21F9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599156" y="3168721"/>
            <a:ext cx="0" cy="1371600"/>
          </a:xfrm>
          <a:prstGeom prst="line">
            <a:avLst/>
          </a:prstGeom>
          <a:ln w="28575">
            <a:solidFill>
              <a:schemeClr val="tx1"/>
            </a:solidFill>
            <a:prstDash val="solid"/>
            <a:headEnd type="none" w="sm" len="sm"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ector Reto 20">
            <a:extLst>
              <a:ext uri="{FF2B5EF4-FFF2-40B4-BE49-F238E27FC236}">
                <a16:creationId xmlns:a16="http://schemas.microsoft.com/office/drawing/2014/main" id="{B804FCC3-2EDB-4E98-AD3D-D5848AE133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599156" y="3717361"/>
            <a:ext cx="274320" cy="0"/>
          </a:xfrm>
          <a:prstGeom prst="line">
            <a:avLst/>
          </a:prstGeom>
          <a:ln w="28575">
            <a:solidFill>
              <a:schemeClr val="tx1"/>
            </a:solidFill>
            <a:prstDash val="solid"/>
            <a:headEnd type="none" w="sm" len="sm"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Conector Reto 21">
            <a:extLst>
              <a:ext uri="{FF2B5EF4-FFF2-40B4-BE49-F238E27FC236}">
                <a16:creationId xmlns:a16="http://schemas.microsoft.com/office/drawing/2014/main" id="{8E4CD3FD-4CA2-4C9C-89C8-73F04D561C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605339" y="4536511"/>
            <a:ext cx="274320" cy="0"/>
          </a:xfrm>
          <a:prstGeom prst="line">
            <a:avLst/>
          </a:prstGeom>
          <a:ln w="28575">
            <a:solidFill>
              <a:schemeClr val="tx1"/>
            </a:solidFill>
            <a:prstDash val="solid"/>
            <a:headEnd type="none" w="sm" len="sm"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0" name="Retângulo 179">
            <a:extLst>
              <a:ext uri="{FF2B5EF4-FFF2-40B4-BE49-F238E27FC236}">
                <a16:creationId xmlns:a16="http://schemas.microsoft.com/office/drawing/2014/main" id="{C93299AE-BEEA-4E5E-88CB-50F2F112D78D}"/>
              </a:ext>
            </a:extLst>
          </p:cNvPr>
          <p:cNvSpPr/>
          <p:nvPr/>
        </p:nvSpPr>
        <p:spPr>
          <a:xfrm>
            <a:off x="759837" y="3356140"/>
            <a:ext cx="1371600" cy="73152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28575" cap="rnd" cmpd="sng" algn="ctr">
            <a:noFill/>
            <a:prstDash val="solid"/>
          </a:ln>
          <a:effectLst/>
        </p:spPr>
        <p:style>
          <a:lnRef idx="2">
            <a:scrgbClr r="0" g="0" b="0"/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182880" tIns="5715" rIns="91440" bIns="54011" numCol="1" spcCol="1270" rtlCol="0" anchor="ctr" anchorCtr="0">
            <a:noAutofit/>
            <a:flatTx/>
          </a:bodyPr>
          <a:lstStyle/>
          <a:p>
            <a:pPr defTabSz="4000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pt-BR" sz="1000" b="1">
                <a:solidFill>
                  <a:schemeClr val="tx2">
                    <a:lumMod val="50000"/>
                  </a:schemeClr>
                </a:solidFill>
              </a:rPr>
              <a:t>Alexander Martensson</a:t>
            </a:r>
          </a:p>
          <a:p>
            <a:pPr defTabSz="4000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pt-BR" sz="900">
                <a:solidFill>
                  <a:schemeClr val="tx1"/>
                </a:solidFill>
              </a:rPr>
              <a:t>Gerente de Contabilidade</a:t>
            </a:r>
          </a:p>
        </p:txBody>
      </p:sp>
      <p:sp>
        <p:nvSpPr>
          <p:cNvPr id="183" name="Retângulo 182">
            <a:extLst>
              <a:ext uri="{FF2B5EF4-FFF2-40B4-BE49-F238E27FC236}">
                <a16:creationId xmlns:a16="http://schemas.microsoft.com/office/drawing/2014/main" id="{DC38D3DB-30B8-4A79-9C76-C565CFF33780}"/>
              </a:ext>
            </a:extLst>
          </p:cNvPr>
          <p:cNvSpPr/>
          <p:nvPr/>
        </p:nvSpPr>
        <p:spPr>
          <a:xfrm>
            <a:off x="759837" y="4184984"/>
            <a:ext cx="1371600" cy="73152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28575" cap="rnd" cmpd="sng" algn="ctr">
            <a:noFill/>
            <a:prstDash val="solid"/>
          </a:ln>
          <a:effectLst/>
        </p:spPr>
        <p:style>
          <a:lnRef idx="2">
            <a:scrgbClr r="0" g="0" b="0"/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182880" tIns="5715" rIns="91440" bIns="54011" numCol="1" spcCol="1270" rtlCol="0" anchor="ctr" anchorCtr="0">
            <a:noAutofit/>
            <a:flatTx/>
          </a:bodyPr>
          <a:lstStyle/>
          <a:p>
            <a:pPr defTabSz="4000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pt-BR" sz="1000" b="1">
                <a:solidFill>
                  <a:schemeClr val="tx2">
                    <a:lumMod val="50000"/>
                  </a:schemeClr>
                </a:solidFill>
              </a:rPr>
              <a:t>Jens Martensson</a:t>
            </a:r>
          </a:p>
          <a:p>
            <a:pPr defTabSz="4000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pt-BR" sz="900">
                <a:solidFill>
                  <a:schemeClr val="tx1"/>
                </a:solidFill>
              </a:rPr>
              <a:t>Gerente de Contabilidade</a:t>
            </a:r>
          </a:p>
        </p:txBody>
      </p:sp>
      <p:pic>
        <p:nvPicPr>
          <p:cNvPr id="70" name="Imagem 69" descr="foto de rosto de um membro da equipe&#10;">
            <a:extLst>
              <a:ext uri="{FF2B5EF4-FFF2-40B4-BE49-F238E27FC236}">
                <a16:creationId xmlns:a16="http://schemas.microsoft.com/office/drawing/2014/main" id="{3DB86CDB-30E1-461D-A40A-998FBDDA8043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9654" t="6917" r="31504" b="4820"/>
          <a:stretch/>
        </p:blipFill>
        <p:spPr>
          <a:xfrm>
            <a:off x="2255383" y="2444009"/>
            <a:ext cx="731520" cy="731520"/>
          </a:xfrm>
          <a:prstGeom prst="rect">
            <a:avLst/>
          </a:prstGeom>
        </p:spPr>
      </p:pic>
      <p:sp>
        <p:nvSpPr>
          <p:cNvPr id="69" name="Retângulo 68">
            <a:extLst>
              <a:ext uri="{FF2B5EF4-FFF2-40B4-BE49-F238E27FC236}">
                <a16:creationId xmlns:a16="http://schemas.microsoft.com/office/drawing/2014/main" id="{86C312C4-16E5-41A5-ABA1-39A95D77687C}"/>
              </a:ext>
            </a:extLst>
          </p:cNvPr>
          <p:cNvSpPr/>
          <p:nvPr/>
        </p:nvSpPr>
        <p:spPr>
          <a:xfrm>
            <a:off x="2975813" y="2442894"/>
            <a:ext cx="1127551" cy="73152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28575" cap="rnd" cmpd="sng" algn="ctr">
            <a:noFill/>
            <a:prstDash val="solid"/>
          </a:ln>
          <a:effectLst/>
        </p:spPr>
        <p:style>
          <a:lnRef idx="2">
            <a:scrgbClr r="0" g="0" b="0"/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182880" tIns="5715" rIns="91440" bIns="54011" numCol="1" spcCol="1270" rtlCol="0" anchor="ctr" anchorCtr="0">
            <a:noAutofit/>
            <a:flatTx/>
          </a:bodyPr>
          <a:lstStyle/>
          <a:p>
            <a:pPr defTabSz="4000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pt-BR" sz="1000" b="1">
                <a:solidFill>
                  <a:schemeClr val="accent1">
                    <a:lumMod val="50000"/>
                  </a:schemeClr>
                </a:solidFill>
              </a:rPr>
              <a:t>Allan Mattsson</a:t>
            </a:r>
          </a:p>
          <a:p>
            <a:pPr defTabSz="4000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pt-BR" sz="900">
                <a:solidFill>
                  <a:schemeClr val="tx1"/>
                </a:solidFill>
              </a:rPr>
              <a:t>VP de Tecnologia</a:t>
            </a:r>
          </a:p>
        </p:txBody>
      </p:sp>
      <p:cxnSp>
        <p:nvCxnSpPr>
          <p:cNvPr id="83" name="Conector Reto 82">
            <a:extLst>
              <a:ext uri="{FF2B5EF4-FFF2-40B4-BE49-F238E27FC236}">
                <a16:creationId xmlns:a16="http://schemas.microsoft.com/office/drawing/2014/main" id="{6B7B494C-8888-457E-82D1-32EE6B4010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2558003" y="3168721"/>
            <a:ext cx="0" cy="3108960"/>
          </a:xfrm>
          <a:prstGeom prst="line">
            <a:avLst/>
          </a:prstGeom>
          <a:ln w="28575">
            <a:solidFill>
              <a:schemeClr val="tx1"/>
            </a:solidFill>
            <a:prstDash val="solid"/>
            <a:headEnd type="none" w="sm" len="sm"/>
            <a:tailEnd type="none" w="sm" len="sm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Conector Reto 96">
            <a:extLst>
              <a:ext uri="{FF2B5EF4-FFF2-40B4-BE49-F238E27FC236}">
                <a16:creationId xmlns:a16="http://schemas.microsoft.com/office/drawing/2014/main" id="{B5956150-D730-4D39-8E56-5123DA7B17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3163314" y="2252899"/>
            <a:ext cx="0" cy="182880"/>
          </a:xfrm>
          <a:prstGeom prst="line">
            <a:avLst/>
          </a:prstGeom>
          <a:ln w="28575">
            <a:solidFill>
              <a:schemeClr val="tx1"/>
            </a:solidFill>
            <a:prstDash val="solid"/>
            <a:headEnd type="none" w="sm" len="sm"/>
            <a:tailEnd type="none" w="sm" len="sm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" name="Conector Reto 1">
            <a:extLst>
              <a:ext uri="{FF2B5EF4-FFF2-40B4-BE49-F238E27FC236}">
                <a16:creationId xmlns:a16="http://schemas.microsoft.com/office/drawing/2014/main" id="{FE5CE1F8-570D-4885-B9A3-2539980A4E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2558003" y="3755461"/>
            <a:ext cx="274320" cy="0"/>
          </a:xfrm>
          <a:prstGeom prst="line">
            <a:avLst/>
          </a:prstGeom>
          <a:ln w="28575">
            <a:solidFill>
              <a:schemeClr val="tx1"/>
            </a:solidFill>
            <a:prstDash val="solid"/>
            <a:headEnd type="none" w="sm" len="sm"/>
            <a:tailEnd type="none" w="sm" len="sm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Conector Reto 2">
            <a:extLst>
              <a:ext uri="{FF2B5EF4-FFF2-40B4-BE49-F238E27FC236}">
                <a16:creationId xmlns:a16="http://schemas.microsoft.com/office/drawing/2014/main" id="{BDB4A596-1925-4CF0-8DDA-2DBE3E6B75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2564186" y="4570801"/>
            <a:ext cx="274320" cy="0"/>
          </a:xfrm>
          <a:prstGeom prst="line">
            <a:avLst/>
          </a:prstGeom>
          <a:ln w="28575">
            <a:solidFill>
              <a:schemeClr val="tx1"/>
            </a:solidFill>
            <a:prstDash val="solid"/>
            <a:headEnd type="none" w="sm" len="sm"/>
            <a:tailEnd type="none" w="sm" len="sm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ector Reto 5">
            <a:extLst>
              <a:ext uri="{FF2B5EF4-FFF2-40B4-BE49-F238E27FC236}">
                <a16:creationId xmlns:a16="http://schemas.microsoft.com/office/drawing/2014/main" id="{0C9845EF-AB31-4EB7-ADFB-2543D92986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2564186" y="5440187"/>
            <a:ext cx="274320" cy="0"/>
          </a:xfrm>
          <a:prstGeom prst="line">
            <a:avLst/>
          </a:prstGeom>
          <a:ln w="28575">
            <a:solidFill>
              <a:schemeClr val="tx1"/>
            </a:solidFill>
            <a:prstDash val="solid"/>
            <a:headEnd type="none" w="sm" len="sm"/>
            <a:tailEnd type="none" w="sm" len="sm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onector Reto 23">
            <a:extLst>
              <a:ext uri="{FF2B5EF4-FFF2-40B4-BE49-F238E27FC236}">
                <a16:creationId xmlns:a16="http://schemas.microsoft.com/office/drawing/2014/main" id="{9C12CAFB-EB6F-4237-A8EF-4BED7D1D74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2553515" y="6277681"/>
            <a:ext cx="274320" cy="0"/>
          </a:xfrm>
          <a:prstGeom prst="line">
            <a:avLst/>
          </a:prstGeom>
          <a:ln w="28575">
            <a:solidFill>
              <a:schemeClr val="tx1"/>
            </a:solidFill>
            <a:prstDash val="solid"/>
            <a:headEnd type="none" w="sm" len="sm"/>
            <a:tailEnd type="none" w="sm" len="sm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6" name="Retângulo 185">
            <a:extLst>
              <a:ext uri="{FF2B5EF4-FFF2-40B4-BE49-F238E27FC236}">
                <a16:creationId xmlns:a16="http://schemas.microsoft.com/office/drawing/2014/main" id="{E00EF2F1-621C-44D5-923A-283EAD95A813}"/>
              </a:ext>
            </a:extLst>
          </p:cNvPr>
          <p:cNvSpPr/>
          <p:nvPr/>
        </p:nvSpPr>
        <p:spPr>
          <a:xfrm>
            <a:off x="2714389" y="3358154"/>
            <a:ext cx="1371600" cy="73152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8575" cap="rnd" cmpd="sng" algn="ctr">
            <a:noFill/>
            <a:prstDash val="solid"/>
          </a:ln>
          <a:effectLst/>
        </p:spPr>
        <p:style>
          <a:lnRef idx="2">
            <a:scrgbClr r="0" g="0" b="0"/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182880" tIns="5715" rIns="91440" bIns="54011" numCol="1" spcCol="1270" rtlCol="0" anchor="ctr" anchorCtr="0">
            <a:noAutofit/>
            <a:flatTx/>
          </a:bodyPr>
          <a:lstStyle/>
          <a:p>
            <a:pPr defTabSz="4000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pt-BR" sz="1000" b="1">
                <a:solidFill>
                  <a:schemeClr val="accent1">
                    <a:lumMod val="50000"/>
                  </a:schemeClr>
                </a:solidFill>
              </a:rPr>
              <a:t>Angelica Astrom</a:t>
            </a:r>
          </a:p>
          <a:p>
            <a:pPr defTabSz="4000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pt-BR" sz="900">
                <a:solidFill>
                  <a:schemeClr val="tx1"/>
                </a:solidFill>
              </a:rPr>
              <a:t>Diretor de Engenharia</a:t>
            </a:r>
          </a:p>
        </p:txBody>
      </p:sp>
      <p:sp>
        <p:nvSpPr>
          <p:cNvPr id="189" name="Retângulo 188">
            <a:extLst>
              <a:ext uri="{FF2B5EF4-FFF2-40B4-BE49-F238E27FC236}">
                <a16:creationId xmlns:a16="http://schemas.microsoft.com/office/drawing/2014/main" id="{AF7D30AD-3130-40C6-8BC9-7EE80B4B9A00}"/>
              </a:ext>
            </a:extLst>
          </p:cNvPr>
          <p:cNvSpPr/>
          <p:nvPr/>
        </p:nvSpPr>
        <p:spPr>
          <a:xfrm>
            <a:off x="2714389" y="4186998"/>
            <a:ext cx="1371600" cy="73152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8575" cap="rnd" cmpd="sng" algn="ctr">
            <a:noFill/>
            <a:prstDash val="solid"/>
          </a:ln>
          <a:effectLst/>
        </p:spPr>
        <p:style>
          <a:lnRef idx="2">
            <a:scrgbClr r="0" g="0" b="0"/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182880" tIns="5715" rIns="91440" bIns="54011" numCol="1" spcCol="1270" rtlCol="0" anchor="ctr" anchorCtr="0">
            <a:noAutofit/>
            <a:flatTx/>
          </a:bodyPr>
          <a:lstStyle/>
          <a:p>
            <a:pPr defTabSz="4000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pt-BR" sz="1000" b="1">
                <a:solidFill>
                  <a:schemeClr val="accent1">
                    <a:lumMod val="50000"/>
                  </a:schemeClr>
                </a:solidFill>
              </a:rPr>
              <a:t>Angelica Hansson</a:t>
            </a:r>
          </a:p>
          <a:p>
            <a:pPr defTabSz="4000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pt-BR" sz="900">
                <a:solidFill>
                  <a:schemeClr val="tx1"/>
                </a:solidFill>
              </a:rPr>
              <a:t>Diretor de Engenharia</a:t>
            </a:r>
          </a:p>
        </p:txBody>
      </p:sp>
      <p:sp>
        <p:nvSpPr>
          <p:cNvPr id="192" name="Retângulo 191">
            <a:extLst>
              <a:ext uri="{FF2B5EF4-FFF2-40B4-BE49-F238E27FC236}">
                <a16:creationId xmlns:a16="http://schemas.microsoft.com/office/drawing/2014/main" id="{7893426B-E83B-41DC-A793-6BBC6104B3A6}"/>
              </a:ext>
            </a:extLst>
          </p:cNvPr>
          <p:cNvSpPr/>
          <p:nvPr/>
        </p:nvSpPr>
        <p:spPr>
          <a:xfrm>
            <a:off x="2712776" y="5027827"/>
            <a:ext cx="1371600" cy="73152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8575" cap="rnd" cmpd="sng" algn="ctr">
            <a:noFill/>
            <a:prstDash val="solid"/>
          </a:ln>
          <a:effectLst/>
        </p:spPr>
        <p:style>
          <a:lnRef idx="2">
            <a:scrgbClr r="0" g="0" b="0"/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182880" tIns="5715" rIns="91440" bIns="54011" numCol="1" spcCol="1270" rtlCol="0" anchor="ctr" anchorCtr="0">
            <a:noAutofit/>
            <a:flatTx/>
          </a:bodyPr>
          <a:lstStyle/>
          <a:p>
            <a:pPr defTabSz="4000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pt-BR" sz="1000" b="1">
                <a:solidFill>
                  <a:schemeClr val="accent1">
                    <a:lumMod val="50000"/>
                  </a:schemeClr>
                </a:solidFill>
              </a:rPr>
              <a:t>Ian Hansson</a:t>
            </a:r>
          </a:p>
          <a:p>
            <a:pPr defTabSz="4000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pt-BR" sz="900">
                <a:solidFill>
                  <a:schemeClr val="tx1"/>
                </a:solidFill>
              </a:rPr>
              <a:t>Diretor de Engenharia</a:t>
            </a:r>
          </a:p>
        </p:txBody>
      </p:sp>
      <p:sp>
        <p:nvSpPr>
          <p:cNvPr id="23" name="Retângulo 22">
            <a:extLst>
              <a:ext uri="{FF2B5EF4-FFF2-40B4-BE49-F238E27FC236}">
                <a16:creationId xmlns:a16="http://schemas.microsoft.com/office/drawing/2014/main" id="{725612D2-B90B-47E9-B7AF-5CCA9F91F123}"/>
              </a:ext>
            </a:extLst>
          </p:cNvPr>
          <p:cNvSpPr/>
          <p:nvPr/>
        </p:nvSpPr>
        <p:spPr>
          <a:xfrm>
            <a:off x="2712776" y="5872080"/>
            <a:ext cx="1371600" cy="73152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8575" cap="rnd" cmpd="sng" algn="ctr">
            <a:noFill/>
            <a:prstDash val="solid"/>
          </a:ln>
          <a:effectLst/>
        </p:spPr>
        <p:style>
          <a:lnRef idx="2">
            <a:scrgbClr r="0" g="0" b="0"/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182880" tIns="5715" rIns="91440" bIns="54011" numCol="1" spcCol="1270" rtlCol="0" anchor="ctr" anchorCtr="0">
            <a:noAutofit/>
            <a:flatTx/>
          </a:bodyPr>
          <a:lstStyle/>
          <a:p>
            <a:pPr defTabSz="4000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pt-BR" sz="1000" b="1">
                <a:solidFill>
                  <a:schemeClr val="accent1">
                    <a:lumMod val="50000"/>
                  </a:schemeClr>
                </a:solidFill>
              </a:rPr>
              <a:t>Jens Martensson</a:t>
            </a:r>
          </a:p>
          <a:p>
            <a:pPr defTabSz="4000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pt-BR" sz="900">
                <a:solidFill>
                  <a:schemeClr val="tx1"/>
                </a:solidFill>
              </a:rPr>
              <a:t>Diretora de Engenharia</a:t>
            </a:r>
          </a:p>
        </p:txBody>
      </p:sp>
      <p:pic>
        <p:nvPicPr>
          <p:cNvPr id="73" name="Imagem 72" descr="foto de rosto de um membro da equipe&#10;">
            <a:extLst>
              <a:ext uri="{FF2B5EF4-FFF2-40B4-BE49-F238E27FC236}">
                <a16:creationId xmlns:a16="http://schemas.microsoft.com/office/drawing/2014/main" id="{FAA6D807-4CE2-48FA-84BD-6FF8AA2943D9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38419" t="8610" r="22424" b="32653"/>
          <a:stretch/>
        </p:blipFill>
        <p:spPr>
          <a:xfrm>
            <a:off x="4207889" y="2444343"/>
            <a:ext cx="731520" cy="731520"/>
          </a:xfrm>
          <a:prstGeom prst="rect">
            <a:avLst/>
          </a:prstGeom>
        </p:spPr>
      </p:pic>
      <p:sp>
        <p:nvSpPr>
          <p:cNvPr id="72" name="Retângulo 71">
            <a:extLst>
              <a:ext uri="{FF2B5EF4-FFF2-40B4-BE49-F238E27FC236}">
                <a16:creationId xmlns:a16="http://schemas.microsoft.com/office/drawing/2014/main" id="{1FE5B89F-78FC-4805-819B-77211B0B739B}"/>
              </a:ext>
            </a:extLst>
          </p:cNvPr>
          <p:cNvSpPr/>
          <p:nvPr/>
        </p:nvSpPr>
        <p:spPr>
          <a:xfrm>
            <a:off x="4928319" y="2443228"/>
            <a:ext cx="1127551" cy="73152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28575" cap="rnd" cmpd="sng" algn="ctr">
            <a:noFill/>
            <a:prstDash val="solid"/>
          </a:ln>
          <a:effectLst/>
        </p:spPr>
        <p:style>
          <a:lnRef idx="2">
            <a:scrgbClr r="0" g="0" b="0"/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182880" tIns="5715" rIns="91440" bIns="54011" numCol="1" spcCol="1270" rtlCol="0" anchor="ctr" anchorCtr="0">
            <a:noAutofit/>
            <a:flatTx/>
          </a:bodyPr>
          <a:lstStyle/>
          <a:p>
            <a:pPr defTabSz="4000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pt-BR" sz="1000" b="1">
                <a:solidFill>
                  <a:schemeClr val="accent2">
                    <a:lumMod val="50000"/>
                  </a:schemeClr>
                </a:solidFill>
              </a:rPr>
              <a:t>Flora Berggren</a:t>
            </a:r>
          </a:p>
          <a:p>
            <a:pPr defTabSz="4000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pt-BR" sz="900">
                <a:solidFill>
                  <a:schemeClr val="tx1"/>
                </a:solidFill>
              </a:rPr>
              <a:t>VP de Operações</a:t>
            </a:r>
          </a:p>
        </p:txBody>
      </p:sp>
      <p:cxnSp>
        <p:nvCxnSpPr>
          <p:cNvPr id="84" name="Conector Reto 83">
            <a:extLst>
              <a:ext uri="{FF2B5EF4-FFF2-40B4-BE49-F238E27FC236}">
                <a16:creationId xmlns:a16="http://schemas.microsoft.com/office/drawing/2014/main" id="{215A627E-A616-4B35-A822-BCD857D053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4516850" y="3168721"/>
            <a:ext cx="0" cy="594360"/>
          </a:xfrm>
          <a:prstGeom prst="line">
            <a:avLst/>
          </a:prstGeom>
          <a:ln w="28575">
            <a:solidFill>
              <a:schemeClr val="tx1"/>
            </a:solidFill>
            <a:prstDash val="solid"/>
            <a:headEnd type="none" w="sm" len="sm"/>
            <a:tailEnd type="none" w="sm" len="sm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Conector Reto 97">
            <a:extLst>
              <a:ext uri="{FF2B5EF4-FFF2-40B4-BE49-F238E27FC236}">
                <a16:creationId xmlns:a16="http://schemas.microsoft.com/office/drawing/2014/main" id="{98000C8A-C564-4106-9005-252681A7FD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5135393" y="2252899"/>
            <a:ext cx="0" cy="182880"/>
          </a:xfrm>
          <a:prstGeom prst="line">
            <a:avLst/>
          </a:prstGeom>
          <a:ln w="28575">
            <a:solidFill>
              <a:schemeClr val="tx1"/>
            </a:solidFill>
            <a:prstDash val="solid"/>
            <a:headEnd type="none" w="sm" len="sm"/>
            <a:tailEnd type="none" w="sm" len="sm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ector Reto 9">
            <a:extLst>
              <a:ext uri="{FF2B5EF4-FFF2-40B4-BE49-F238E27FC236}">
                <a16:creationId xmlns:a16="http://schemas.microsoft.com/office/drawing/2014/main" id="{273FE68B-D6B3-4422-B31A-4154C1A2BA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4516850" y="3759271"/>
            <a:ext cx="274320" cy="0"/>
          </a:xfrm>
          <a:prstGeom prst="line">
            <a:avLst/>
          </a:prstGeom>
          <a:ln w="28575">
            <a:solidFill>
              <a:schemeClr val="tx1"/>
            </a:solidFill>
            <a:prstDash val="solid"/>
            <a:headEnd type="none" w="sm" len="sm"/>
            <a:tailEnd type="none" w="sm" len="sm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5" name="Retângulo 194">
            <a:extLst>
              <a:ext uri="{FF2B5EF4-FFF2-40B4-BE49-F238E27FC236}">
                <a16:creationId xmlns:a16="http://schemas.microsoft.com/office/drawing/2014/main" id="{81AC151D-872D-4D73-AE29-952F653257C0}"/>
              </a:ext>
            </a:extLst>
          </p:cNvPr>
          <p:cNvSpPr/>
          <p:nvPr/>
        </p:nvSpPr>
        <p:spPr>
          <a:xfrm>
            <a:off x="4645621" y="3352587"/>
            <a:ext cx="1371600" cy="73152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8575" cap="rnd" cmpd="sng" algn="ctr">
            <a:noFill/>
            <a:prstDash val="solid"/>
          </a:ln>
          <a:effectLst/>
        </p:spPr>
        <p:style>
          <a:lnRef idx="2">
            <a:scrgbClr r="0" g="0" b="0"/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182880" tIns="5715" rIns="91440" bIns="54011" numCol="1" spcCol="1270" rtlCol="0" anchor="ctr" anchorCtr="0">
            <a:noAutofit/>
            <a:flatTx/>
          </a:bodyPr>
          <a:lstStyle/>
          <a:p>
            <a:pPr defTabSz="4000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pt-BR" sz="1050" b="1">
                <a:solidFill>
                  <a:schemeClr val="accent2">
                    <a:lumMod val="50000"/>
                  </a:schemeClr>
                </a:solidFill>
              </a:rPr>
              <a:t>Ian Hansson</a:t>
            </a:r>
          </a:p>
          <a:p>
            <a:pPr defTabSz="4000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pt-BR" sz="900">
                <a:solidFill>
                  <a:schemeClr val="tx1"/>
                </a:solidFill>
              </a:rPr>
              <a:t>Gerente de Instalações</a:t>
            </a:r>
          </a:p>
        </p:txBody>
      </p:sp>
      <p:pic>
        <p:nvPicPr>
          <p:cNvPr id="76" name="Imagem 75" descr="foto de rosto de um membro da equipe&#10;">
            <a:extLst>
              <a:ext uri="{FF2B5EF4-FFF2-40B4-BE49-F238E27FC236}">
                <a16:creationId xmlns:a16="http://schemas.microsoft.com/office/drawing/2014/main" id="{B52B7986-47E0-4606-A94F-0A372EC85BC1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30068" t="7157" r="31288" b="34877"/>
          <a:stretch/>
        </p:blipFill>
        <p:spPr>
          <a:xfrm>
            <a:off x="6167194" y="2436211"/>
            <a:ext cx="731520" cy="731520"/>
          </a:xfrm>
          <a:prstGeom prst="rect">
            <a:avLst/>
          </a:prstGeom>
        </p:spPr>
      </p:pic>
      <p:sp>
        <p:nvSpPr>
          <p:cNvPr id="75" name="Retângulo 74">
            <a:extLst>
              <a:ext uri="{FF2B5EF4-FFF2-40B4-BE49-F238E27FC236}">
                <a16:creationId xmlns:a16="http://schemas.microsoft.com/office/drawing/2014/main" id="{FCFECBC9-1F60-4A02-9CE7-3569BF58F4AA}"/>
              </a:ext>
            </a:extLst>
          </p:cNvPr>
          <p:cNvSpPr/>
          <p:nvPr/>
        </p:nvSpPr>
        <p:spPr>
          <a:xfrm>
            <a:off x="6887624" y="2435096"/>
            <a:ext cx="1127551" cy="73152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28575" cap="rnd" cmpd="sng" algn="ctr">
            <a:noFill/>
            <a:prstDash val="solid"/>
          </a:ln>
          <a:effectLst/>
        </p:spPr>
        <p:style>
          <a:lnRef idx="2">
            <a:scrgbClr r="0" g="0" b="0"/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182880" tIns="5715" rIns="91440" bIns="54011" numCol="1" spcCol="1270" rtlCol="0" anchor="ctr" anchorCtr="0">
            <a:noAutofit/>
            <a:flatTx/>
          </a:bodyPr>
          <a:lstStyle/>
          <a:p>
            <a:pPr defTabSz="4000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pt-BR" sz="1000" b="1">
                <a:solidFill>
                  <a:schemeClr val="accent3">
                    <a:lumMod val="50000"/>
                  </a:schemeClr>
                </a:solidFill>
              </a:rPr>
              <a:t>Mira Karlsson</a:t>
            </a:r>
          </a:p>
          <a:p>
            <a:pPr defTabSz="4000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pt-BR" sz="900">
                <a:solidFill>
                  <a:schemeClr val="tx1"/>
                </a:solidFill>
              </a:rPr>
              <a:t>VP de Marketing</a:t>
            </a:r>
          </a:p>
        </p:txBody>
      </p:sp>
      <p:cxnSp>
        <p:nvCxnSpPr>
          <p:cNvPr id="85" name="Conector Reto 84">
            <a:extLst>
              <a:ext uri="{FF2B5EF4-FFF2-40B4-BE49-F238E27FC236}">
                <a16:creationId xmlns:a16="http://schemas.microsoft.com/office/drawing/2014/main" id="{338A3F58-952C-4C6C-BE73-668B41F870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6475697" y="3168721"/>
            <a:ext cx="0" cy="594360"/>
          </a:xfrm>
          <a:prstGeom prst="line">
            <a:avLst/>
          </a:prstGeom>
          <a:ln w="28575">
            <a:solidFill>
              <a:schemeClr val="tx1"/>
            </a:solidFill>
            <a:prstDash val="solid"/>
            <a:headEnd type="none" w="sm" len="sm"/>
            <a:tailEnd type="none" w="sm" len="sm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Conector Reto 98">
            <a:extLst>
              <a:ext uri="{FF2B5EF4-FFF2-40B4-BE49-F238E27FC236}">
                <a16:creationId xmlns:a16="http://schemas.microsoft.com/office/drawing/2014/main" id="{DFAFA2FD-B58C-4CB3-83BF-D7037A44C5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7060337" y="2249089"/>
            <a:ext cx="0" cy="182880"/>
          </a:xfrm>
          <a:prstGeom prst="line">
            <a:avLst/>
          </a:prstGeom>
          <a:ln w="28575">
            <a:solidFill>
              <a:schemeClr val="tx1"/>
            </a:solidFill>
            <a:prstDash val="solid"/>
            <a:headEnd type="none" w="sm" len="sm"/>
            <a:tailEnd type="none" w="sm" len="sm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ector Reto 12">
            <a:extLst>
              <a:ext uri="{FF2B5EF4-FFF2-40B4-BE49-F238E27FC236}">
                <a16:creationId xmlns:a16="http://schemas.microsoft.com/office/drawing/2014/main" id="{EAD5F2CB-5BF2-4605-A7BB-3DBC9B1B3B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6475697" y="3759271"/>
            <a:ext cx="274320" cy="0"/>
          </a:xfrm>
          <a:prstGeom prst="line">
            <a:avLst/>
          </a:prstGeom>
          <a:ln w="28575">
            <a:solidFill>
              <a:schemeClr val="tx1"/>
            </a:solidFill>
            <a:prstDash val="solid"/>
            <a:headEnd type="none" w="sm" len="sm"/>
            <a:tailEnd type="none" w="sm" len="sm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7" name="Retângulo 176">
            <a:extLst>
              <a:ext uri="{FF2B5EF4-FFF2-40B4-BE49-F238E27FC236}">
                <a16:creationId xmlns:a16="http://schemas.microsoft.com/office/drawing/2014/main" id="{62FE95E2-7899-46D1-BD09-DBC69EBBF739}"/>
              </a:ext>
            </a:extLst>
          </p:cNvPr>
          <p:cNvSpPr/>
          <p:nvPr/>
        </p:nvSpPr>
        <p:spPr>
          <a:xfrm>
            <a:off x="6608400" y="3353502"/>
            <a:ext cx="1371600" cy="73152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28575" cap="rnd" cmpd="sng" algn="ctr">
            <a:noFill/>
            <a:prstDash val="solid"/>
          </a:ln>
          <a:effectLst/>
        </p:spPr>
        <p:style>
          <a:lnRef idx="2">
            <a:scrgbClr r="0" g="0" b="0"/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182880" tIns="5715" rIns="91440" bIns="54011" numCol="1" spcCol="1270" rtlCol="0" anchor="ctr" anchorCtr="0">
            <a:noAutofit/>
            <a:flatTx/>
          </a:bodyPr>
          <a:lstStyle/>
          <a:p>
            <a:pPr defTabSz="4000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pt-BR" sz="1050" b="1">
                <a:solidFill>
                  <a:schemeClr val="accent3">
                    <a:lumMod val="50000"/>
                  </a:schemeClr>
                </a:solidFill>
              </a:rPr>
              <a:t>April Hansson</a:t>
            </a:r>
          </a:p>
          <a:p>
            <a:pPr defTabSz="4000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pt-BR" sz="900">
                <a:solidFill>
                  <a:schemeClr val="tx1"/>
                </a:solidFill>
              </a:rPr>
              <a:t>Gerente de Marketing</a:t>
            </a:r>
          </a:p>
        </p:txBody>
      </p:sp>
      <p:cxnSp>
        <p:nvCxnSpPr>
          <p:cNvPr id="86" name="Conector Reto 85">
            <a:extLst>
              <a:ext uri="{FF2B5EF4-FFF2-40B4-BE49-F238E27FC236}">
                <a16:creationId xmlns:a16="http://schemas.microsoft.com/office/drawing/2014/main" id="{499176F8-BEEF-4A37-97C9-A7E8592211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8434544" y="3168721"/>
            <a:ext cx="0" cy="2286000"/>
          </a:xfrm>
          <a:prstGeom prst="line">
            <a:avLst/>
          </a:prstGeom>
          <a:ln w="28575">
            <a:solidFill>
              <a:schemeClr val="tx1"/>
            </a:solidFill>
            <a:prstDash val="solid"/>
            <a:headEnd type="none" w="sm" len="sm"/>
            <a:tailEnd type="none" w="sm" len="sm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ector Reto 15">
            <a:extLst>
              <a:ext uri="{FF2B5EF4-FFF2-40B4-BE49-F238E27FC236}">
                <a16:creationId xmlns:a16="http://schemas.microsoft.com/office/drawing/2014/main" id="{11E9B743-2518-4E9D-9AE1-3998DBFBCD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8434544" y="3755461"/>
            <a:ext cx="274320" cy="0"/>
          </a:xfrm>
          <a:prstGeom prst="line">
            <a:avLst/>
          </a:prstGeom>
          <a:ln w="28575">
            <a:solidFill>
              <a:schemeClr val="tx1"/>
            </a:solidFill>
            <a:prstDash val="solid"/>
            <a:headEnd type="none" w="sm" len="sm"/>
            <a:tailEnd type="none" w="sm" len="sm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ector Reto 16">
            <a:extLst>
              <a:ext uri="{FF2B5EF4-FFF2-40B4-BE49-F238E27FC236}">
                <a16:creationId xmlns:a16="http://schemas.microsoft.com/office/drawing/2014/main" id="{55B40D0C-F84E-4462-89E4-D6DB85AB1D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8436917" y="4570801"/>
            <a:ext cx="274320" cy="0"/>
          </a:xfrm>
          <a:prstGeom prst="line">
            <a:avLst/>
          </a:prstGeom>
          <a:ln w="28575">
            <a:solidFill>
              <a:schemeClr val="tx1"/>
            </a:solidFill>
            <a:prstDash val="solid"/>
            <a:headEnd type="none" w="sm" len="sm"/>
            <a:tailEnd type="none" w="sm" len="sm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onector Reto 18">
            <a:extLst>
              <a:ext uri="{FF2B5EF4-FFF2-40B4-BE49-F238E27FC236}">
                <a16:creationId xmlns:a16="http://schemas.microsoft.com/office/drawing/2014/main" id="{BB4CBFD5-6012-4BE2-83ED-90867D52F6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8436917" y="5451617"/>
            <a:ext cx="274320" cy="0"/>
          </a:xfrm>
          <a:prstGeom prst="line">
            <a:avLst/>
          </a:prstGeom>
          <a:ln w="28575">
            <a:solidFill>
              <a:schemeClr val="tx1"/>
            </a:solidFill>
            <a:prstDash val="solid"/>
            <a:headEnd type="none" w="sm" len="sm"/>
            <a:tailEnd type="none" w="sm" len="sm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9" name="Imagem 78" descr="foto de rosto de um membro da equipe&#10;">
            <a:extLst>
              <a:ext uri="{FF2B5EF4-FFF2-40B4-BE49-F238E27FC236}">
                <a16:creationId xmlns:a16="http://schemas.microsoft.com/office/drawing/2014/main" id="{FE09A42B-B16F-493B-B874-83A635E2D6A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9413" t="15774" r="32824" b="57185"/>
          <a:stretch/>
        </p:blipFill>
        <p:spPr>
          <a:xfrm>
            <a:off x="8103189" y="2436571"/>
            <a:ext cx="731520" cy="731520"/>
          </a:xfrm>
          <a:prstGeom prst="rect">
            <a:avLst/>
          </a:prstGeom>
        </p:spPr>
      </p:pic>
      <p:sp>
        <p:nvSpPr>
          <p:cNvPr id="78" name="Retângulo 77">
            <a:extLst>
              <a:ext uri="{FF2B5EF4-FFF2-40B4-BE49-F238E27FC236}">
                <a16:creationId xmlns:a16="http://schemas.microsoft.com/office/drawing/2014/main" id="{A59FE4D4-A06B-4A82-A877-CA0F54ACC872}"/>
              </a:ext>
            </a:extLst>
          </p:cNvPr>
          <p:cNvSpPr/>
          <p:nvPr/>
        </p:nvSpPr>
        <p:spPr>
          <a:xfrm>
            <a:off x="8823619" y="2435456"/>
            <a:ext cx="1127551" cy="73152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28575" cap="rnd" cmpd="sng" algn="ctr">
            <a:noFill/>
            <a:prstDash val="solid"/>
          </a:ln>
          <a:effectLst/>
        </p:spPr>
        <p:style>
          <a:lnRef idx="2">
            <a:scrgbClr r="0" g="0" b="0"/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182880" tIns="5715" rIns="91440" bIns="54011" numCol="1" spcCol="1270" rtlCol="0" anchor="ctr" anchorCtr="0">
            <a:noAutofit/>
            <a:flatTx/>
          </a:bodyPr>
          <a:lstStyle/>
          <a:p>
            <a:pPr defTabSz="4000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pt-BR" sz="1000" b="1">
                <a:solidFill>
                  <a:schemeClr val="accent6">
                    <a:lumMod val="50000"/>
                  </a:schemeClr>
                </a:solidFill>
              </a:rPr>
              <a:t>Kalle Persson</a:t>
            </a:r>
          </a:p>
          <a:p>
            <a:pPr defTabSz="4000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pt-BR" sz="900">
                <a:solidFill>
                  <a:schemeClr val="tx1"/>
                </a:solidFill>
              </a:rPr>
              <a:t>Vice Presidente de Produto</a:t>
            </a:r>
          </a:p>
        </p:txBody>
      </p:sp>
      <p:sp>
        <p:nvSpPr>
          <p:cNvPr id="168" name="Retângulo 167">
            <a:extLst>
              <a:ext uri="{FF2B5EF4-FFF2-40B4-BE49-F238E27FC236}">
                <a16:creationId xmlns:a16="http://schemas.microsoft.com/office/drawing/2014/main" id="{6373F713-1680-4734-878B-86B182DC5AA6}"/>
              </a:ext>
            </a:extLst>
          </p:cNvPr>
          <p:cNvSpPr/>
          <p:nvPr/>
        </p:nvSpPr>
        <p:spPr>
          <a:xfrm>
            <a:off x="8557760" y="3356285"/>
            <a:ext cx="1369985" cy="73152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28575" cap="rnd" cmpd="sng" algn="ctr">
            <a:noFill/>
            <a:prstDash val="solid"/>
          </a:ln>
          <a:effectLst/>
        </p:spPr>
        <p:style>
          <a:lnRef idx="2">
            <a:scrgbClr r="0" g="0" b="0"/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182880" tIns="5715" rIns="91440" bIns="54011" numCol="1" spcCol="1270" rtlCol="0" anchor="ctr" anchorCtr="0">
            <a:noAutofit/>
            <a:flatTx/>
          </a:bodyPr>
          <a:lstStyle/>
          <a:p>
            <a:pPr defTabSz="4000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pt-BR" sz="1050" b="1">
                <a:solidFill>
                  <a:schemeClr val="accent6">
                    <a:lumMod val="50000"/>
                  </a:schemeClr>
                </a:solidFill>
              </a:rPr>
              <a:t>Jens Martensson</a:t>
            </a:r>
          </a:p>
          <a:p>
            <a:pPr defTabSz="4000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pt-BR" sz="900">
                <a:solidFill>
                  <a:schemeClr val="tx1"/>
                </a:solidFill>
              </a:rPr>
              <a:t>Gerente de Produto </a:t>
            </a:r>
          </a:p>
        </p:txBody>
      </p:sp>
      <p:sp>
        <p:nvSpPr>
          <p:cNvPr id="171" name="Retângulo 170">
            <a:extLst>
              <a:ext uri="{FF2B5EF4-FFF2-40B4-BE49-F238E27FC236}">
                <a16:creationId xmlns:a16="http://schemas.microsoft.com/office/drawing/2014/main" id="{BEFA9A02-F4DD-44E9-86C2-C8ADA3189685}"/>
              </a:ext>
            </a:extLst>
          </p:cNvPr>
          <p:cNvSpPr/>
          <p:nvPr/>
        </p:nvSpPr>
        <p:spPr>
          <a:xfrm>
            <a:off x="8557760" y="4191479"/>
            <a:ext cx="1371600" cy="73152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28575" cap="rnd" cmpd="sng" algn="ctr">
            <a:noFill/>
            <a:prstDash val="solid"/>
          </a:ln>
          <a:effectLst/>
        </p:spPr>
        <p:style>
          <a:lnRef idx="2">
            <a:scrgbClr r="0" g="0" b="0"/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182880" tIns="5715" rIns="91440" bIns="54011" numCol="1" spcCol="1270" rtlCol="0" anchor="ctr" anchorCtr="0">
            <a:noAutofit/>
            <a:flatTx/>
          </a:bodyPr>
          <a:lstStyle/>
          <a:p>
            <a:pPr defTabSz="4000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pt-BR" sz="1000" b="1">
                <a:solidFill>
                  <a:schemeClr val="accent6">
                    <a:lumMod val="50000"/>
                  </a:schemeClr>
                </a:solidFill>
              </a:rPr>
              <a:t>Alexander Martensson</a:t>
            </a:r>
          </a:p>
          <a:p>
            <a:pPr defTabSz="4000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pt-BR" sz="900">
                <a:solidFill>
                  <a:schemeClr val="tx1"/>
                </a:solidFill>
              </a:rPr>
              <a:t>Gerente de Produtos </a:t>
            </a:r>
          </a:p>
        </p:txBody>
      </p:sp>
      <p:sp>
        <p:nvSpPr>
          <p:cNvPr id="174" name="Retângulo 173">
            <a:extLst>
              <a:ext uri="{FF2B5EF4-FFF2-40B4-BE49-F238E27FC236}">
                <a16:creationId xmlns:a16="http://schemas.microsoft.com/office/drawing/2014/main" id="{EE16D351-7B7B-4FCF-8D90-11468672A1EC}"/>
              </a:ext>
            </a:extLst>
          </p:cNvPr>
          <p:cNvSpPr/>
          <p:nvPr/>
        </p:nvSpPr>
        <p:spPr>
          <a:xfrm>
            <a:off x="8556147" y="5025958"/>
            <a:ext cx="1371600" cy="73152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28575" cap="rnd" cmpd="sng" algn="ctr">
            <a:noFill/>
            <a:prstDash val="solid"/>
          </a:ln>
          <a:effectLst/>
        </p:spPr>
        <p:style>
          <a:lnRef idx="2">
            <a:scrgbClr r="0" g="0" b="0"/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182880" tIns="5715" rIns="91440" bIns="54011" numCol="1" spcCol="1270" rtlCol="0" anchor="ctr" anchorCtr="0">
            <a:noAutofit/>
            <a:flatTx/>
          </a:bodyPr>
          <a:lstStyle/>
          <a:p>
            <a:pPr defTabSz="4000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pt-BR" sz="1000" b="1">
                <a:solidFill>
                  <a:schemeClr val="accent6">
                    <a:lumMod val="50000"/>
                  </a:schemeClr>
                </a:solidFill>
              </a:rPr>
              <a:t>Ian Hansson</a:t>
            </a:r>
          </a:p>
          <a:p>
            <a:pPr defTabSz="4000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pt-BR" sz="900">
                <a:solidFill>
                  <a:schemeClr val="tx1"/>
                </a:solidFill>
              </a:rPr>
              <a:t>Gerente de Produto </a:t>
            </a:r>
          </a:p>
        </p:txBody>
      </p:sp>
      <p:cxnSp>
        <p:nvCxnSpPr>
          <p:cNvPr id="87" name="Conector Reto 86">
            <a:extLst>
              <a:ext uri="{FF2B5EF4-FFF2-40B4-BE49-F238E27FC236}">
                <a16:creationId xmlns:a16="http://schemas.microsoft.com/office/drawing/2014/main" id="{E0A5E395-38A3-4ED8-A1C1-7892BF5B1B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10393392" y="3168721"/>
            <a:ext cx="0" cy="548640"/>
          </a:xfrm>
          <a:prstGeom prst="line">
            <a:avLst/>
          </a:prstGeom>
          <a:ln w="28575">
            <a:solidFill>
              <a:schemeClr val="tx1"/>
            </a:solidFill>
            <a:prstDash val="solid"/>
            <a:headEnd type="none" w="sm" len="sm"/>
            <a:tailEnd type="none" w="sm" len="sm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4" name="Oval 93">
            <a:extLst>
              <a:ext uri="{FF2B5EF4-FFF2-40B4-BE49-F238E27FC236}">
                <a16:creationId xmlns:a16="http://schemas.microsoft.com/office/drawing/2014/main" id="{BC24AD9F-130E-4ECB-9C70-2B3233EBF4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0377532" y="2397965"/>
            <a:ext cx="114414" cy="85961"/>
          </a:xfrm>
          <a:prstGeom prst="ellipse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t-BR"/>
          </a:p>
        </p:txBody>
      </p:sp>
      <p:cxnSp>
        <p:nvCxnSpPr>
          <p:cNvPr id="7" name="Conector: Ângulo 6">
            <a:extLst>
              <a:ext uri="{FF2B5EF4-FFF2-40B4-BE49-F238E27FC236}">
                <a16:creationId xmlns:a16="http://schemas.microsoft.com/office/drawing/2014/main" id="{1C54223A-2F2C-4434-A30B-92D8CEE93C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rot="10800000" flipV="1">
            <a:off x="1222489" y="2249089"/>
            <a:ext cx="4826106" cy="187772"/>
          </a:xfrm>
          <a:prstGeom prst="bentConnector2">
            <a:avLst/>
          </a:prstGeom>
          <a:ln w="28575">
            <a:solidFill>
              <a:schemeClr val="tx1"/>
            </a:solidFill>
            <a:prstDash val="solid"/>
            <a:headEnd type="none" w="sm" len="sm"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Conector: Ângulo 95">
            <a:extLst>
              <a:ext uri="{FF2B5EF4-FFF2-40B4-BE49-F238E27FC236}">
                <a16:creationId xmlns:a16="http://schemas.microsoft.com/office/drawing/2014/main" id="{185DC171-E6CD-4880-8EF4-7E0DB7F6C2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6022325" y="2249089"/>
            <a:ext cx="4971142" cy="252758"/>
          </a:xfrm>
          <a:prstGeom prst="bentConnector3">
            <a:avLst>
              <a:gd name="adj1" fmla="val 100252"/>
            </a:avLst>
          </a:prstGeom>
          <a:ln w="28575">
            <a:solidFill>
              <a:schemeClr val="tx1"/>
            </a:solidFill>
            <a:prstDash val="solid"/>
            <a:headEnd type="none" w="sm" len="sm"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Conector Reto 99">
            <a:extLst>
              <a:ext uri="{FF2B5EF4-FFF2-40B4-BE49-F238E27FC236}">
                <a16:creationId xmlns:a16="http://schemas.microsoft.com/office/drawing/2014/main" id="{92CA40FF-E75F-4233-A382-4E9DE1FACF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9032415" y="2249089"/>
            <a:ext cx="0" cy="182880"/>
          </a:xfrm>
          <a:prstGeom prst="line">
            <a:avLst/>
          </a:prstGeom>
          <a:ln w="28575">
            <a:solidFill>
              <a:schemeClr val="tx1"/>
            </a:solidFill>
            <a:prstDash val="solid"/>
            <a:headEnd type="none" w="sm" len="sm"/>
            <a:tailEnd type="none" w="sm" len="sm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1" name="Conector Reto 200">
            <a:extLst>
              <a:ext uri="{FF2B5EF4-FFF2-40B4-BE49-F238E27FC236}">
                <a16:creationId xmlns:a16="http://schemas.microsoft.com/office/drawing/2014/main" id="{7B2075F3-49F1-4561-B16C-A60D139B4E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V="1">
            <a:off x="6089286" y="1794115"/>
            <a:ext cx="1" cy="457200"/>
          </a:xfrm>
          <a:prstGeom prst="line">
            <a:avLst/>
          </a:prstGeom>
          <a:ln w="28575">
            <a:solidFill>
              <a:schemeClr val="tx1"/>
            </a:solidFill>
            <a:prstDash val="solid"/>
            <a:headEnd type="none" w="sm" len="sm"/>
            <a:tailEnd type="none" w="sm" len="sm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ector Reto 19">
            <a:extLst>
              <a:ext uri="{FF2B5EF4-FFF2-40B4-BE49-F238E27FC236}">
                <a16:creationId xmlns:a16="http://schemas.microsoft.com/office/drawing/2014/main" id="{3377B15D-B0DE-401C-93B7-D8352DEE60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10389582" y="3717361"/>
            <a:ext cx="274320" cy="0"/>
          </a:xfrm>
          <a:prstGeom prst="line">
            <a:avLst/>
          </a:prstGeom>
          <a:ln w="28575">
            <a:solidFill>
              <a:schemeClr val="tx1"/>
            </a:solidFill>
            <a:prstDash val="solid"/>
            <a:headEnd type="none" w="sm" len="sm"/>
            <a:tailEnd type="none" w="sm" len="sm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2" name="Imagem 81" descr="foto de rosto de um membro da equipe&#10;">
            <a:extLst>
              <a:ext uri="{FF2B5EF4-FFF2-40B4-BE49-F238E27FC236}">
                <a16:creationId xmlns:a16="http://schemas.microsoft.com/office/drawing/2014/main" id="{4719D79C-E01F-499D-BBB7-D4D5A6651957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30178" t="10854" r="25409" b="22527"/>
          <a:stretch/>
        </p:blipFill>
        <p:spPr>
          <a:xfrm>
            <a:off x="10049402" y="2435433"/>
            <a:ext cx="731520" cy="731520"/>
          </a:xfrm>
          <a:prstGeom prst="rect">
            <a:avLst/>
          </a:prstGeom>
        </p:spPr>
      </p:pic>
      <p:sp>
        <p:nvSpPr>
          <p:cNvPr id="81" name="Retângulo 80">
            <a:extLst>
              <a:ext uri="{FF2B5EF4-FFF2-40B4-BE49-F238E27FC236}">
                <a16:creationId xmlns:a16="http://schemas.microsoft.com/office/drawing/2014/main" id="{309685E0-1738-48A3-B513-35D9047572B0}"/>
              </a:ext>
            </a:extLst>
          </p:cNvPr>
          <p:cNvSpPr/>
          <p:nvPr/>
        </p:nvSpPr>
        <p:spPr>
          <a:xfrm>
            <a:off x="10769832" y="2434318"/>
            <a:ext cx="1127551" cy="73152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28575" cap="rnd" cmpd="sng" algn="ctr">
            <a:noFill/>
            <a:prstDash val="solid"/>
          </a:ln>
          <a:effectLst/>
        </p:spPr>
        <p:style>
          <a:lnRef idx="2">
            <a:scrgbClr r="0" g="0" b="0"/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182880" tIns="5715" rIns="91440" bIns="54011" numCol="1" spcCol="1270" rtlCol="0" anchor="ctr" anchorCtr="0">
            <a:noAutofit/>
            <a:flatTx/>
          </a:bodyPr>
          <a:lstStyle/>
          <a:p>
            <a:pPr defTabSz="4000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pt-BR" sz="1000" b="1">
                <a:solidFill>
                  <a:schemeClr val="accent5">
                    <a:lumMod val="50000"/>
                  </a:schemeClr>
                </a:solidFill>
              </a:rPr>
              <a:t>Alexander Persson</a:t>
            </a:r>
          </a:p>
          <a:p>
            <a:pPr defTabSz="4000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pt-BR" sz="900">
                <a:solidFill>
                  <a:schemeClr val="tx1"/>
                </a:solidFill>
              </a:rPr>
              <a:t>VP de Recursos Humanos</a:t>
            </a:r>
          </a:p>
        </p:txBody>
      </p:sp>
      <p:sp>
        <p:nvSpPr>
          <p:cNvPr id="162" name="Retângulo 161">
            <a:extLst>
              <a:ext uri="{FF2B5EF4-FFF2-40B4-BE49-F238E27FC236}">
                <a16:creationId xmlns:a16="http://schemas.microsoft.com/office/drawing/2014/main" id="{BD569EE8-357F-4061-8190-6041007FBE4B}"/>
              </a:ext>
            </a:extLst>
          </p:cNvPr>
          <p:cNvSpPr/>
          <p:nvPr/>
        </p:nvSpPr>
        <p:spPr>
          <a:xfrm>
            <a:off x="10512312" y="3353927"/>
            <a:ext cx="1371600" cy="73152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19050" cap="rnd" cmpd="sng" algn="ctr">
            <a:noFill/>
            <a:prstDash val="solid"/>
          </a:ln>
          <a:effectLst/>
        </p:spPr>
        <p:style>
          <a:lnRef idx="2">
            <a:scrgbClr r="0" g="0" b="0"/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182880" tIns="5715" rIns="91440" bIns="54011" numCol="1" spcCol="1270" rtlCol="0" anchor="ctr" anchorCtr="0">
            <a:noAutofit/>
            <a:flatTx/>
          </a:bodyPr>
          <a:lstStyle/>
          <a:p>
            <a:pPr defTabSz="4000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pt-BR" sz="1000" b="1">
                <a:solidFill>
                  <a:schemeClr val="accent5">
                    <a:lumMod val="50000"/>
                  </a:schemeClr>
                </a:solidFill>
              </a:rPr>
              <a:t>Angelica Hansson</a:t>
            </a:r>
          </a:p>
          <a:p>
            <a:pPr defTabSz="4000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pt-BR" sz="900">
                <a:solidFill>
                  <a:schemeClr val="tx1"/>
                </a:solidFill>
              </a:rPr>
              <a:t>Gerente de RH</a:t>
            </a:r>
          </a:p>
        </p:txBody>
      </p:sp>
    </p:spTree>
    <p:extLst>
      <p:ext uri="{BB962C8B-B14F-4D97-AF65-F5344CB8AC3E}">
        <p14:creationId xmlns:p14="http://schemas.microsoft.com/office/powerpoint/2010/main" val="362270995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4">
            <a:extLst>
              <a:ext uri="{FF2B5EF4-FFF2-40B4-BE49-F238E27FC236}">
                <a16:creationId xmlns:a16="http://schemas.microsoft.com/office/drawing/2014/main" id="{66D9B4A0-411D-4E7F-AB9E-95DE069B5C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pt-BR"/>
              <a:t>CONTOSO </a:t>
            </a:r>
          </a:p>
        </p:txBody>
      </p:sp>
      <p:sp>
        <p:nvSpPr>
          <p:cNvPr id="2" name="Espaço Reservado para Texto 1">
            <a:extLst>
              <a:ext uri="{FF2B5EF4-FFF2-40B4-BE49-F238E27FC236}">
                <a16:creationId xmlns:a16="http://schemas.microsoft.com/office/drawing/2014/main" id="{87926A82-6166-466D-A3A3-E32A7AC2BFC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 rtlCol="0">
            <a:normAutofit lnSpcReduction="10000"/>
          </a:bodyPr>
          <a:lstStyle/>
          <a:p>
            <a:pPr rtl="0"/>
            <a:r>
              <a:rPr lang="pt-BR"/>
              <a:t>Organograma</a:t>
            </a:r>
          </a:p>
        </p:txBody>
      </p:sp>
      <p:sp>
        <p:nvSpPr>
          <p:cNvPr id="214" name="Retângulo 213" descr="elemento decorativo">
            <a:extLst>
              <a:ext uri="{FF2B5EF4-FFF2-40B4-BE49-F238E27FC236}">
                <a16:creationId xmlns:a16="http://schemas.microsoft.com/office/drawing/2014/main" id="{16704A75-B346-4E41-B0E5-B89322F3AE57}"/>
              </a:ext>
            </a:extLst>
          </p:cNvPr>
          <p:cNvSpPr/>
          <p:nvPr/>
        </p:nvSpPr>
        <p:spPr>
          <a:xfrm>
            <a:off x="438587" y="1487944"/>
            <a:ext cx="108000" cy="1080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2860" tIns="5715" rIns="22860" bIns="5715" numCol="1" spcCol="1270" rtlCol="0" anchor="ctr" anchorCtr="0">
            <a:noAutofit/>
            <a:flatTx/>
          </a:bodyPr>
          <a:lstStyle/>
          <a:p>
            <a:pPr marL="0" lvl="0" indent="0" algn="ctr" defTabSz="400050" rtl="0">
              <a:spcBef>
                <a:spcPct val="0"/>
              </a:spcBef>
              <a:spcAft>
                <a:spcPct val="35000"/>
              </a:spcAft>
              <a:buNone/>
            </a:pPr>
            <a:endParaRPr lang="pt-BR" sz="700" kern="1200">
              <a:solidFill>
                <a:schemeClr val="bg1"/>
              </a:solidFill>
            </a:endParaRPr>
          </a:p>
        </p:txBody>
      </p:sp>
      <p:sp>
        <p:nvSpPr>
          <p:cNvPr id="216" name="Retângulo 215" descr="elemento decorativo">
            <a:extLst>
              <a:ext uri="{FF2B5EF4-FFF2-40B4-BE49-F238E27FC236}">
                <a16:creationId xmlns:a16="http://schemas.microsoft.com/office/drawing/2014/main" id="{1E2D3A68-A542-48BA-A217-B074F4C32E1F}"/>
              </a:ext>
            </a:extLst>
          </p:cNvPr>
          <p:cNvSpPr/>
          <p:nvPr/>
        </p:nvSpPr>
        <p:spPr>
          <a:xfrm>
            <a:off x="579527" y="1487944"/>
            <a:ext cx="542435" cy="108000"/>
          </a:xfrm>
          <a:prstGeom prst="rect">
            <a:avLst/>
          </a:prstGeom>
          <a:noFill/>
          <a:ln w="3175">
            <a:noFill/>
          </a:ln>
          <a:effectLst/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715" tIns="0" rIns="5715" bIns="0" numCol="1" spcCol="1270" rtlCol="0" anchor="ctr" anchorCtr="0">
            <a:noAutofit/>
            <a:flatTx/>
          </a:bodyPr>
          <a:lstStyle/>
          <a:p>
            <a:pPr defTabSz="400050" rtl="0">
              <a:spcBef>
                <a:spcPct val="0"/>
              </a:spcBef>
              <a:spcAft>
                <a:spcPct val="35000"/>
              </a:spcAft>
            </a:pPr>
            <a:r>
              <a:rPr lang="pt-BR" sz="800">
                <a:solidFill>
                  <a:schemeClr val="tx1"/>
                </a:solidFill>
              </a:rPr>
              <a:t>Doméstico</a:t>
            </a:r>
          </a:p>
        </p:txBody>
      </p:sp>
      <p:sp>
        <p:nvSpPr>
          <p:cNvPr id="212" name="Retângulo 211" descr="elemento decorativo">
            <a:extLst>
              <a:ext uri="{FF2B5EF4-FFF2-40B4-BE49-F238E27FC236}">
                <a16:creationId xmlns:a16="http://schemas.microsoft.com/office/drawing/2014/main" id="{78525528-D696-4051-A168-1EEDC39E1520}"/>
              </a:ext>
            </a:extLst>
          </p:cNvPr>
          <p:cNvSpPr/>
          <p:nvPr/>
        </p:nvSpPr>
        <p:spPr>
          <a:xfrm>
            <a:off x="1197371" y="1487944"/>
            <a:ext cx="108000" cy="1080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2860" tIns="5715" rIns="22860" bIns="5715" numCol="1" spcCol="1270" rtlCol="0" anchor="ctr" anchorCtr="0">
            <a:noAutofit/>
            <a:flatTx/>
          </a:bodyPr>
          <a:lstStyle/>
          <a:p>
            <a:pPr marL="0" lvl="0" indent="0" algn="ctr" defTabSz="400050" rtl="0">
              <a:spcBef>
                <a:spcPct val="0"/>
              </a:spcBef>
              <a:spcAft>
                <a:spcPct val="35000"/>
              </a:spcAft>
              <a:buNone/>
            </a:pPr>
            <a:endParaRPr lang="pt-BR" sz="700" kern="1200">
              <a:solidFill>
                <a:schemeClr val="bg1"/>
              </a:solidFill>
            </a:endParaRPr>
          </a:p>
        </p:txBody>
      </p:sp>
      <p:sp>
        <p:nvSpPr>
          <p:cNvPr id="218" name="Retângulo 217" descr="elemento decorativo">
            <a:extLst>
              <a:ext uri="{FF2B5EF4-FFF2-40B4-BE49-F238E27FC236}">
                <a16:creationId xmlns:a16="http://schemas.microsoft.com/office/drawing/2014/main" id="{A50A05D4-FD98-47D3-A6F4-E18865EE4200}"/>
              </a:ext>
            </a:extLst>
          </p:cNvPr>
          <p:cNvSpPr/>
          <p:nvPr/>
        </p:nvSpPr>
        <p:spPr>
          <a:xfrm>
            <a:off x="1340122" y="1487944"/>
            <a:ext cx="486599" cy="108000"/>
          </a:xfrm>
          <a:prstGeom prst="rect">
            <a:avLst/>
          </a:prstGeom>
          <a:noFill/>
          <a:ln w="3175">
            <a:noFill/>
          </a:ln>
          <a:effectLst/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715" tIns="0" rIns="5715" bIns="0" numCol="1" spcCol="1270" rtlCol="0" anchor="ctr" anchorCtr="0">
            <a:noAutofit/>
            <a:flatTx/>
          </a:bodyPr>
          <a:lstStyle/>
          <a:p>
            <a:pPr defTabSz="400050" rtl="0">
              <a:spcBef>
                <a:spcPct val="0"/>
              </a:spcBef>
              <a:spcAft>
                <a:spcPct val="35000"/>
              </a:spcAft>
            </a:pPr>
            <a:r>
              <a:rPr lang="pt-BR" sz="800">
                <a:solidFill>
                  <a:schemeClr val="tx1"/>
                </a:solidFill>
              </a:rPr>
              <a:t>Nacional</a:t>
            </a:r>
          </a:p>
        </p:txBody>
      </p:sp>
      <p:sp>
        <p:nvSpPr>
          <p:cNvPr id="210" name="Retângulo 209" descr="elemento decorativo">
            <a:extLst>
              <a:ext uri="{FF2B5EF4-FFF2-40B4-BE49-F238E27FC236}">
                <a16:creationId xmlns:a16="http://schemas.microsoft.com/office/drawing/2014/main" id="{3D0CC422-902A-4D8F-AA6A-E9A681A2E9BF}"/>
              </a:ext>
            </a:extLst>
          </p:cNvPr>
          <p:cNvSpPr/>
          <p:nvPr/>
        </p:nvSpPr>
        <p:spPr>
          <a:xfrm>
            <a:off x="1865854" y="1487944"/>
            <a:ext cx="108000" cy="10800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2860" tIns="5715" rIns="22860" bIns="5715" numCol="1" spcCol="1270" rtlCol="0" anchor="ctr" anchorCtr="0">
            <a:noAutofit/>
            <a:flatTx/>
          </a:bodyPr>
          <a:lstStyle/>
          <a:p>
            <a:pPr marL="0" lvl="0" indent="0" algn="ctr" defTabSz="400050" rtl="0">
              <a:spcBef>
                <a:spcPct val="0"/>
              </a:spcBef>
              <a:spcAft>
                <a:spcPct val="35000"/>
              </a:spcAft>
              <a:buNone/>
            </a:pPr>
            <a:endParaRPr lang="pt-BR" sz="700" kern="1200">
              <a:solidFill>
                <a:schemeClr val="bg1"/>
              </a:solidFill>
            </a:endParaRPr>
          </a:p>
        </p:txBody>
      </p:sp>
      <p:sp>
        <p:nvSpPr>
          <p:cNvPr id="220" name="Retângulo 219" descr="elemento decorativo">
            <a:extLst>
              <a:ext uri="{FF2B5EF4-FFF2-40B4-BE49-F238E27FC236}">
                <a16:creationId xmlns:a16="http://schemas.microsoft.com/office/drawing/2014/main" id="{F6A83501-0BBC-4414-A5AC-BA2E93F7106C}"/>
              </a:ext>
            </a:extLst>
          </p:cNvPr>
          <p:cNvSpPr/>
          <p:nvPr/>
        </p:nvSpPr>
        <p:spPr>
          <a:xfrm>
            <a:off x="2023469" y="1487944"/>
            <a:ext cx="629350" cy="108000"/>
          </a:xfrm>
          <a:prstGeom prst="rect">
            <a:avLst/>
          </a:prstGeom>
          <a:noFill/>
          <a:ln w="3175">
            <a:noFill/>
          </a:ln>
          <a:effectLst/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715" tIns="0" rIns="5715" bIns="0" numCol="1" spcCol="1270" rtlCol="0" anchor="ctr" anchorCtr="0">
            <a:noAutofit/>
            <a:flatTx/>
          </a:bodyPr>
          <a:lstStyle/>
          <a:p>
            <a:pPr defTabSz="400050" rtl="0">
              <a:spcBef>
                <a:spcPct val="0"/>
              </a:spcBef>
              <a:spcAft>
                <a:spcPct val="35000"/>
              </a:spcAft>
            </a:pPr>
            <a:r>
              <a:rPr lang="pt-BR" sz="800">
                <a:solidFill>
                  <a:schemeClr val="tx1"/>
                </a:solidFill>
              </a:rPr>
              <a:t>Internacional</a:t>
            </a:r>
          </a:p>
        </p:txBody>
      </p:sp>
      <p:cxnSp>
        <p:nvCxnSpPr>
          <p:cNvPr id="206" name="Conector Reto 205">
            <a:extLst>
              <a:ext uri="{FF2B5EF4-FFF2-40B4-BE49-F238E27FC236}">
                <a16:creationId xmlns:a16="http://schemas.microsoft.com/office/drawing/2014/main" id="{3075AB11-BAD3-42E5-BC8F-B1153E21F9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1192782" y="4283146"/>
            <a:ext cx="0" cy="1165547"/>
          </a:xfrm>
          <a:prstGeom prst="line">
            <a:avLst/>
          </a:prstGeom>
          <a:ln w="28575">
            <a:solidFill>
              <a:schemeClr val="tx1"/>
            </a:solidFill>
            <a:prstDash val="solid"/>
            <a:headEnd type="none" w="sm" len="sm"/>
            <a:tailEnd type="none" w="sm" len="sm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Conector Reto 82">
            <a:extLst>
              <a:ext uri="{FF2B5EF4-FFF2-40B4-BE49-F238E27FC236}">
                <a16:creationId xmlns:a16="http://schemas.microsoft.com/office/drawing/2014/main" id="{6B7B494C-8888-457E-82D1-32EE6B4010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3151629" y="4283146"/>
            <a:ext cx="0" cy="1815996"/>
          </a:xfrm>
          <a:prstGeom prst="line">
            <a:avLst/>
          </a:prstGeom>
          <a:ln w="28575">
            <a:solidFill>
              <a:schemeClr val="tx1"/>
            </a:solidFill>
            <a:prstDash val="solid"/>
            <a:headEnd type="none" w="sm" len="sm"/>
            <a:tailEnd type="none" w="sm" len="sm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Conector Reto 83">
            <a:extLst>
              <a:ext uri="{FF2B5EF4-FFF2-40B4-BE49-F238E27FC236}">
                <a16:creationId xmlns:a16="http://schemas.microsoft.com/office/drawing/2014/main" id="{215A627E-A616-4B35-A822-BCD857D053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5110476" y="4283146"/>
            <a:ext cx="0" cy="182880"/>
          </a:xfrm>
          <a:prstGeom prst="line">
            <a:avLst/>
          </a:prstGeom>
          <a:ln w="28575">
            <a:solidFill>
              <a:schemeClr val="tx1"/>
            </a:solidFill>
            <a:prstDash val="solid"/>
            <a:headEnd type="none" w="sm" len="sm"/>
            <a:tailEnd type="none" w="sm" len="sm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Conector Reto 84">
            <a:extLst>
              <a:ext uri="{FF2B5EF4-FFF2-40B4-BE49-F238E27FC236}">
                <a16:creationId xmlns:a16="http://schemas.microsoft.com/office/drawing/2014/main" id="{338A3F58-952C-4C6C-BE73-668B41F870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7069323" y="4283146"/>
            <a:ext cx="0" cy="182880"/>
          </a:xfrm>
          <a:prstGeom prst="line">
            <a:avLst/>
          </a:prstGeom>
          <a:ln w="28575">
            <a:solidFill>
              <a:schemeClr val="tx1"/>
            </a:solidFill>
            <a:prstDash val="solid"/>
            <a:headEnd type="none" w="sm" len="sm"/>
            <a:tailEnd type="none" w="sm" len="sm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1" name="Conector Reto 200">
            <a:extLst>
              <a:ext uri="{FF2B5EF4-FFF2-40B4-BE49-F238E27FC236}">
                <a16:creationId xmlns:a16="http://schemas.microsoft.com/office/drawing/2014/main" id="{7B2075F3-49F1-4561-B16C-A60D139B4E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V="1">
            <a:off x="6091266" y="1638815"/>
            <a:ext cx="0" cy="819824"/>
          </a:xfrm>
          <a:prstGeom prst="line">
            <a:avLst/>
          </a:prstGeom>
          <a:ln w="28575">
            <a:solidFill>
              <a:schemeClr val="tx1"/>
            </a:solidFill>
            <a:prstDash val="solid"/>
            <a:headEnd type="none" w="sm" len="sm"/>
            <a:tailEnd type="none" w="sm" len="sm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Conector Reto 85">
            <a:extLst>
              <a:ext uri="{FF2B5EF4-FFF2-40B4-BE49-F238E27FC236}">
                <a16:creationId xmlns:a16="http://schemas.microsoft.com/office/drawing/2014/main" id="{499176F8-BEEF-4A37-97C9-A7E8592211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9028170" y="4283146"/>
            <a:ext cx="0" cy="1815996"/>
          </a:xfrm>
          <a:prstGeom prst="line">
            <a:avLst/>
          </a:prstGeom>
          <a:ln w="28575">
            <a:solidFill>
              <a:schemeClr val="tx1"/>
            </a:solidFill>
            <a:prstDash val="solid"/>
            <a:headEnd type="none" w="sm" len="sm"/>
            <a:tailEnd type="none" w="sm" len="sm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Conector Reto 86">
            <a:extLst>
              <a:ext uri="{FF2B5EF4-FFF2-40B4-BE49-F238E27FC236}">
                <a16:creationId xmlns:a16="http://schemas.microsoft.com/office/drawing/2014/main" id="{E0A5E395-38A3-4ED8-A1C1-7892BF5B1B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10987018" y="4283146"/>
            <a:ext cx="0" cy="182880"/>
          </a:xfrm>
          <a:prstGeom prst="line">
            <a:avLst/>
          </a:prstGeom>
          <a:ln w="28575">
            <a:solidFill>
              <a:schemeClr val="tx1"/>
            </a:solidFill>
            <a:prstDash val="solid"/>
            <a:headEnd type="none" w="sm" len="sm"/>
            <a:tailEnd type="none" w="sm" len="sm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ector: Ângulo 6">
            <a:extLst>
              <a:ext uri="{FF2B5EF4-FFF2-40B4-BE49-F238E27FC236}">
                <a16:creationId xmlns:a16="http://schemas.microsoft.com/office/drawing/2014/main" id="{1C54223A-2F2C-4434-A30B-92D8CEE93C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  <a:endCxn id="6" idx="0"/>
          </p:cNvCxnSpPr>
          <p:nvPr/>
        </p:nvCxnSpPr>
        <p:spPr>
          <a:xfrm rot="10800000" flipV="1">
            <a:off x="1204212" y="2468065"/>
            <a:ext cx="4837934" cy="269558"/>
          </a:xfrm>
          <a:prstGeom prst="bentConnector3">
            <a:avLst>
              <a:gd name="adj1" fmla="val 100008"/>
            </a:avLst>
          </a:prstGeom>
          <a:ln w="28575">
            <a:solidFill>
              <a:schemeClr val="tx1"/>
            </a:solidFill>
            <a:prstDash val="solid"/>
            <a:headEnd type="none" w="sm" len="sm"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Conector: Ângulo 95">
            <a:extLst>
              <a:ext uri="{FF2B5EF4-FFF2-40B4-BE49-F238E27FC236}">
                <a16:creationId xmlns:a16="http://schemas.microsoft.com/office/drawing/2014/main" id="{185DC171-E6CD-4880-8EF4-7E0DB7F6C2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6015876" y="2458639"/>
            <a:ext cx="4971142" cy="252758"/>
          </a:xfrm>
          <a:prstGeom prst="bentConnector3">
            <a:avLst>
              <a:gd name="adj1" fmla="val 100252"/>
            </a:avLst>
          </a:prstGeom>
          <a:ln w="28575">
            <a:solidFill>
              <a:schemeClr val="tx1"/>
            </a:solidFill>
            <a:prstDash val="solid"/>
            <a:headEnd type="none" w="sm" len="sm"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Conector Reto 96">
            <a:extLst>
              <a:ext uri="{FF2B5EF4-FFF2-40B4-BE49-F238E27FC236}">
                <a16:creationId xmlns:a16="http://schemas.microsoft.com/office/drawing/2014/main" id="{B5956150-D730-4D39-8E56-5123DA7B17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3156865" y="2458639"/>
            <a:ext cx="0" cy="377712"/>
          </a:xfrm>
          <a:prstGeom prst="line">
            <a:avLst/>
          </a:prstGeom>
          <a:ln w="28575">
            <a:solidFill>
              <a:schemeClr val="tx1"/>
            </a:solidFill>
            <a:prstDash val="solid"/>
            <a:headEnd type="none" w="sm" len="sm"/>
            <a:tailEnd type="none" w="sm" len="sm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Conector Reto 97">
            <a:extLst>
              <a:ext uri="{FF2B5EF4-FFF2-40B4-BE49-F238E27FC236}">
                <a16:creationId xmlns:a16="http://schemas.microsoft.com/office/drawing/2014/main" id="{98000C8A-C564-4106-9005-252681A7FD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5128944" y="2458639"/>
            <a:ext cx="0" cy="377712"/>
          </a:xfrm>
          <a:prstGeom prst="line">
            <a:avLst/>
          </a:prstGeom>
          <a:ln w="28575">
            <a:solidFill>
              <a:schemeClr val="tx1"/>
            </a:solidFill>
            <a:prstDash val="solid"/>
            <a:headEnd type="none" w="sm" len="sm"/>
            <a:tailEnd type="none" w="sm" len="sm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Conector Reto 98">
            <a:extLst>
              <a:ext uri="{FF2B5EF4-FFF2-40B4-BE49-F238E27FC236}">
                <a16:creationId xmlns:a16="http://schemas.microsoft.com/office/drawing/2014/main" id="{DFAFA2FD-B58C-4CB3-83BF-D7037A44C5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7053888" y="2458639"/>
            <a:ext cx="0" cy="377712"/>
          </a:xfrm>
          <a:prstGeom prst="line">
            <a:avLst/>
          </a:prstGeom>
          <a:ln w="28575">
            <a:solidFill>
              <a:schemeClr val="tx1"/>
            </a:solidFill>
            <a:prstDash val="solid"/>
            <a:headEnd type="none" w="sm" len="sm"/>
            <a:tailEnd type="none" w="sm" len="sm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Conector Reto 99">
            <a:extLst>
              <a:ext uri="{FF2B5EF4-FFF2-40B4-BE49-F238E27FC236}">
                <a16:creationId xmlns:a16="http://schemas.microsoft.com/office/drawing/2014/main" id="{92CA40FF-E75F-4233-A382-4E9DE1FACF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  <a:endCxn id="13" idx="0"/>
          </p:cNvCxnSpPr>
          <p:nvPr/>
        </p:nvCxnSpPr>
        <p:spPr>
          <a:xfrm flipH="1">
            <a:off x="9023432" y="2468066"/>
            <a:ext cx="2534" cy="269557"/>
          </a:xfrm>
          <a:prstGeom prst="line">
            <a:avLst/>
          </a:prstGeom>
          <a:ln w="28575">
            <a:solidFill>
              <a:schemeClr val="tx1"/>
            </a:solidFill>
            <a:prstDash val="solid"/>
            <a:headEnd type="none" w="sm" len="sm"/>
            <a:tailEnd type="none" w="sm" len="sm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Forma livre: Forma 3" descr="foto de rosto de um membro da equipe&#10;">
            <a:extLst>
              <a:ext uri="{FF2B5EF4-FFF2-40B4-BE49-F238E27FC236}">
                <a16:creationId xmlns:a16="http://schemas.microsoft.com/office/drawing/2014/main" id="{74055C55-2E77-4139-8670-5F4B84119D2D}"/>
              </a:ext>
            </a:extLst>
          </p:cNvPr>
          <p:cNvSpPr/>
          <p:nvPr/>
        </p:nvSpPr>
        <p:spPr>
          <a:xfrm>
            <a:off x="5375921" y="601514"/>
            <a:ext cx="1430686" cy="1096258"/>
          </a:xfrm>
          <a:custGeom>
            <a:avLst/>
            <a:gdLst>
              <a:gd name="connsiteX0" fmla="*/ 715343 w 1430686"/>
              <a:gd name="connsiteY0" fmla="*/ 0 h 1096258"/>
              <a:gd name="connsiteX1" fmla="*/ 1430686 w 1430686"/>
              <a:gd name="connsiteY1" fmla="*/ 715343 h 1096258"/>
              <a:gd name="connsiteX2" fmla="*/ 1374471 w 1430686"/>
              <a:gd name="connsiteY2" fmla="*/ 993787 h 1096258"/>
              <a:gd name="connsiteX3" fmla="*/ 1318852 w 1430686"/>
              <a:gd name="connsiteY3" fmla="*/ 1096258 h 1096258"/>
              <a:gd name="connsiteX4" fmla="*/ 111835 w 1430686"/>
              <a:gd name="connsiteY4" fmla="*/ 1096258 h 1096258"/>
              <a:gd name="connsiteX5" fmla="*/ 56215 w 1430686"/>
              <a:gd name="connsiteY5" fmla="*/ 993787 h 1096258"/>
              <a:gd name="connsiteX6" fmla="*/ 0 w 1430686"/>
              <a:gd name="connsiteY6" fmla="*/ 715343 h 1096258"/>
              <a:gd name="connsiteX7" fmla="*/ 715343 w 1430686"/>
              <a:gd name="connsiteY7" fmla="*/ 0 h 10962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430686" h="1096258">
                <a:moveTo>
                  <a:pt x="715343" y="0"/>
                </a:moveTo>
                <a:cubicBezTo>
                  <a:pt x="1110416" y="0"/>
                  <a:pt x="1430686" y="320270"/>
                  <a:pt x="1430686" y="715343"/>
                </a:cubicBezTo>
                <a:cubicBezTo>
                  <a:pt x="1430686" y="814111"/>
                  <a:pt x="1410669" y="908204"/>
                  <a:pt x="1374471" y="993787"/>
                </a:cubicBezTo>
                <a:lnTo>
                  <a:pt x="1318852" y="1096258"/>
                </a:lnTo>
                <a:lnTo>
                  <a:pt x="111835" y="1096258"/>
                </a:lnTo>
                <a:lnTo>
                  <a:pt x="56215" y="993787"/>
                </a:lnTo>
                <a:cubicBezTo>
                  <a:pt x="20017" y="908204"/>
                  <a:pt x="0" y="814111"/>
                  <a:pt x="0" y="715343"/>
                </a:cubicBezTo>
                <a:cubicBezTo>
                  <a:pt x="0" y="320270"/>
                  <a:pt x="320270" y="0"/>
                  <a:pt x="715343" y="0"/>
                </a:cubicBezTo>
                <a:close/>
              </a:path>
            </a:pathLst>
          </a:cu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pt-BR"/>
          </a:p>
        </p:txBody>
      </p:sp>
      <p:sp>
        <p:nvSpPr>
          <p:cNvPr id="18" name="Retângulo: Cantos Arredondados 17">
            <a:extLst>
              <a:ext uri="{FF2B5EF4-FFF2-40B4-BE49-F238E27FC236}">
                <a16:creationId xmlns:a16="http://schemas.microsoft.com/office/drawing/2014/main" id="{912543CF-3BD4-40B0-BB18-006DCC4331CA}"/>
              </a:ext>
            </a:extLst>
          </p:cNvPr>
          <p:cNvSpPr/>
          <p:nvPr/>
        </p:nvSpPr>
        <p:spPr>
          <a:xfrm>
            <a:off x="5176866" y="1688345"/>
            <a:ext cx="1828800" cy="54864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9525" cap="rnd" cmpd="sng" algn="ctr">
            <a:noFill/>
            <a:prstDash val="solid"/>
          </a:ln>
          <a:effectLst/>
        </p:spPr>
        <p:style>
          <a:lnRef idx="2">
            <a:scrgbClr r="0" g="0" b="0"/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5715" tIns="5715" rIns="5715" bIns="54011" numCol="1" spcCol="1270" rtlCol="0" anchor="ctr" anchorCtr="0">
            <a:noAutofit/>
            <a:flatTx/>
          </a:bodyPr>
          <a:lstStyle/>
          <a:p>
            <a:pPr algn="ctr" defTabSz="4000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pt-BR" sz="1100" b="1">
                <a:solidFill>
                  <a:schemeClr val="accent5">
                    <a:lumMod val="50000"/>
                  </a:schemeClr>
                </a:solidFill>
              </a:rPr>
              <a:t>Mirjam Nilsson</a:t>
            </a:r>
          </a:p>
          <a:p>
            <a:pPr algn="ctr" defTabSz="4000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pt-BR" sz="1000">
                <a:solidFill>
                  <a:schemeClr val="tx1"/>
                </a:solidFill>
              </a:rPr>
              <a:t>Presidente</a:t>
            </a:r>
          </a:p>
        </p:txBody>
      </p:sp>
      <p:sp>
        <p:nvSpPr>
          <p:cNvPr id="6" name="Forma livre: Forma 5" descr="foto de membro da equipe">
            <a:extLst>
              <a:ext uri="{FF2B5EF4-FFF2-40B4-BE49-F238E27FC236}">
                <a16:creationId xmlns:a16="http://schemas.microsoft.com/office/drawing/2014/main" id="{D68839EC-BCF6-4732-9C21-A1088A29ABEB}"/>
              </a:ext>
            </a:extLst>
          </p:cNvPr>
          <p:cNvSpPr/>
          <p:nvPr/>
        </p:nvSpPr>
        <p:spPr>
          <a:xfrm>
            <a:off x="564132" y="2737623"/>
            <a:ext cx="1280160" cy="1005840"/>
          </a:xfrm>
          <a:custGeom>
            <a:avLst/>
            <a:gdLst>
              <a:gd name="connsiteX0" fmla="*/ 715343 w 1430686"/>
              <a:gd name="connsiteY0" fmla="*/ 0 h 1096258"/>
              <a:gd name="connsiteX1" fmla="*/ 1430686 w 1430686"/>
              <a:gd name="connsiteY1" fmla="*/ 715343 h 1096258"/>
              <a:gd name="connsiteX2" fmla="*/ 1374471 w 1430686"/>
              <a:gd name="connsiteY2" fmla="*/ 993787 h 1096258"/>
              <a:gd name="connsiteX3" fmla="*/ 1318852 w 1430686"/>
              <a:gd name="connsiteY3" fmla="*/ 1096258 h 1096258"/>
              <a:gd name="connsiteX4" fmla="*/ 111835 w 1430686"/>
              <a:gd name="connsiteY4" fmla="*/ 1096258 h 1096258"/>
              <a:gd name="connsiteX5" fmla="*/ 56215 w 1430686"/>
              <a:gd name="connsiteY5" fmla="*/ 993787 h 1096258"/>
              <a:gd name="connsiteX6" fmla="*/ 0 w 1430686"/>
              <a:gd name="connsiteY6" fmla="*/ 715343 h 1096258"/>
              <a:gd name="connsiteX7" fmla="*/ 715343 w 1430686"/>
              <a:gd name="connsiteY7" fmla="*/ 0 h 10962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430686" h="1096258">
                <a:moveTo>
                  <a:pt x="715343" y="0"/>
                </a:moveTo>
                <a:cubicBezTo>
                  <a:pt x="1110416" y="0"/>
                  <a:pt x="1430686" y="320270"/>
                  <a:pt x="1430686" y="715343"/>
                </a:cubicBezTo>
                <a:cubicBezTo>
                  <a:pt x="1430686" y="814111"/>
                  <a:pt x="1410669" y="908204"/>
                  <a:pt x="1374471" y="993787"/>
                </a:cubicBezTo>
                <a:lnTo>
                  <a:pt x="1318852" y="1096258"/>
                </a:lnTo>
                <a:lnTo>
                  <a:pt x="111835" y="1096258"/>
                </a:lnTo>
                <a:lnTo>
                  <a:pt x="56215" y="993787"/>
                </a:lnTo>
                <a:cubicBezTo>
                  <a:pt x="20017" y="908204"/>
                  <a:pt x="0" y="814111"/>
                  <a:pt x="0" y="715343"/>
                </a:cubicBezTo>
                <a:cubicBezTo>
                  <a:pt x="0" y="320270"/>
                  <a:pt x="320270" y="0"/>
                  <a:pt x="715343" y="0"/>
                </a:cubicBezTo>
                <a:close/>
              </a:path>
            </a:pathLst>
          </a:custGeom>
          <a:blipFill>
            <a:blip r:embed="rId4"/>
            <a:stretch>
              <a:fillRect l="-16360" t="-1450" r="-15660" b="-466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pt-BR"/>
          </a:p>
        </p:txBody>
      </p:sp>
      <p:sp>
        <p:nvSpPr>
          <p:cNvPr id="144" name="Retângulo: Cantos Arredondados 143" descr="foto de rosto de um membro da equipe">
            <a:extLst>
              <a:ext uri="{FF2B5EF4-FFF2-40B4-BE49-F238E27FC236}">
                <a16:creationId xmlns:a16="http://schemas.microsoft.com/office/drawing/2014/main" id="{F21E8B07-0BC6-4DE6-B1E4-773C5D1F75EB}"/>
              </a:ext>
            </a:extLst>
          </p:cNvPr>
          <p:cNvSpPr/>
          <p:nvPr/>
        </p:nvSpPr>
        <p:spPr>
          <a:xfrm>
            <a:off x="301640" y="3741786"/>
            <a:ext cx="1828800" cy="548640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 w="9525" cap="rnd" cmpd="sng" algn="ctr">
            <a:noFill/>
            <a:prstDash val="solid"/>
          </a:ln>
          <a:effectLst/>
        </p:spPr>
        <p:style>
          <a:lnRef idx="2">
            <a:scrgbClr r="0" g="0" b="0"/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5715" tIns="5715" rIns="5715" bIns="54011" numCol="1" spcCol="1270" rtlCol="0" anchor="ctr" anchorCtr="0">
            <a:noAutofit/>
            <a:flatTx/>
          </a:bodyPr>
          <a:lstStyle/>
          <a:p>
            <a:pPr algn="ctr" defTabSz="4000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pt-BR" sz="1100" b="1">
                <a:solidFill>
                  <a:schemeClr val="tx2">
                    <a:lumMod val="50000"/>
                  </a:schemeClr>
                </a:solidFill>
              </a:rPr>
              <a:t>Nicolau Mendes</a:t>
            </a:r>
          </a:p>
          <a:p>
            <a:pPr algn="ctr" defTabSz="4000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pt-BR" sz="1000">
                <a:solidFill>
                  <a:schemeClr val="tx1"/>
                </a:solidFill>
              </a:rPr>
              <a:t>VP de Finanças</a:t>
            </a:r>
          </a:p>
        </p:txBody>
      </p:sp>
      <p:sp>
        <p:nvSpPr>
          <p:cNvPr id="180" name="Retângulo: Cantos Arredondados 179" descr="foto de rosto de um membro da equipe">
            <a:extLst>
              <a:ext uri="{FF2B5EF4-FFF2-40B4-BE49-F238E27FC236}">
                <a16:creationId xmlns:a16="http://schemas.microsoft.com/office/drawing/2014/main" id="{C93299AE-BEEA-4E5E-88CB-50F2F112D78D}"/>
              </a:ext>
            </a:extLst>
          </p:cNvPr>
          <p:cNvSpPr/>
          <p:nvPr/>
        </p:nvSpPr>
        <p:spPr>
          <a:xfrm>
            <a:off x="301292" y="4472681"/>
            <a:ext cx="1828800" cy="548640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 w="9525" cap="rnd" cmpd="sng" algn="ctr">
            <a:noFill/>
            <a:prstDash val="solid"/>
          </a:ln>
          <a:effectLst/>
        </p:spPr>
        <p:style>
          <a:lnRef idx="2">
            <a:scrgbClr r="0" g="0" b="0"/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5715" tIns="5715" rIns="5715" bIns="54011" numCol="1" spcCol="1270" rtlCol="0" anchor="ctr" anchorCtr="0">
            <a:noAutofit/>
            <a:flatTx/>
          </a:bodyPr>
          <a:lstStyle/>
          <a:p>
            <a:pPr algn="ctr" defTabSz="4000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pt-BR" sz="1100" b="1">
                <a:solidFill>
                  <a:schemeClr val="tx2">
                    <a:lumMod val="50000"/>
                  </a:schemeClr>
                </a:solidFill>
              </a:rPr>
              <a:t>Antônio Teixeira</a:t>
            </a:r>
          </a:p>
          <a:p>
            <a:pPr algn="ctr" defTabSz="4000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pt-BR" sz="1000">
                <a:solidFill>
                  <a:schemeClr val="tx1"/>
                </a:solidFill>
              </a:rPr>
              <a:t>Gerente de Contabilidade</a:t>
            </a:r>
          </a:p>
        </p:txBody>
      </p:sp>
      <p:sp>
        <p:nvSpPr>
          <p:cNvPr id="183" name="Retângulo: Cantos Arredondados 182" descr="foto de rosto de um membro da equipe">
            <a:extLst>
              <a:ext uri="{FF2B5EF4-FFF2-40B4-BE49-F238E27FC236}">
                <a16:creationId xmlns:a16="http://schemas.microsoft.com/office/drawing/2014/main" id="{DC38D3DB-30B8-4A79-9C76-C565CFF33780}"/>
              </a:ext>
            </a:extLst>
          </p:cNvPr>
          <p:cNvSpPr/>
          <p:nvPr/>
        </p:nvSpPr>
        <p:spPr>
          <a:xfrm>
            <a:off x="301292" y="5139600"/>
            <a:ext cx="1828800" cy="548640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 w="9525" cap="rnd" cmpd="sng" algn="ctr">
            <a:noFill/>
            <a:prstDash val="solid"/>
          </a:ln>
          <a:effectLst/>
        </p:spPr>
        <p:style>
          <a:lnRef idx="2">
            <a:scrgbClr r="0" g="0" b="0"/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5715" tIns="5715" rIns="5715" bIns="54011" numCol="1" spcCol="1270" rtlCol="0" anchor="ctr" anchorCtr="0">
            <a:noAutofit/>
            <a:flatTx/>
          </a:bodyPr>
          <a:lstStyle/>
          <a:p>
            <a:pPr algn="ctr" defTabSz="4000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pt-BR" sz="1100" b="1">
                <a:solidFill>
                  <a:schemeClr val="tx2">
                    <a:lumMod val="50000"/>
                  </a:schemeClr>
                </a:solidFill>
              </a:rPr>
              <a:t>Diogo Martins</a:t>
            </a:r>
          </a:p>
          <a:p>
            <a:pPr algn="ctr" defTabSz="4000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pt-BR" sz="1000">
                <a:solidFill>
                  <a:schemeClr val="tx1"/>
                </a:solidFill>
              </a:rPr>
              <a:t>Gerente de Contabilidade</a:t>
            </a:r>
          </a:p>
        </p:txBody>
      </p:sp>
      <p:sp>
        <p:nvSpPr>
          <p:cNvPr id="10" name="Forma livre: Forma 9" descr="foto de membro da equipe&#10;">
            <a:extLst>
              <a:ext uri="{FF2B5EF4-FFF2-40B4-BE49-F238E27FC236}">
                <a16:creationId xmlns:a16="http://schemas.microsoft.com/office/drawing/2014/main" id="{3302D8E0-D0D9-4B81-8A96-1EB6732CA387}"/>
              </a:ext>
            </a:extLst>
          </p:cNvPr>
          <p:cNvSpPr/>
          <p:nvPr/>
        </p:nvSpPr>
        <p:spPr>
          <a:xfrm>
            <a:off x="2543163" y="2737623"/>
            <a:ext cx="1280160" cy="1005840"/>
          </a:xfrm>
          <a:custGeom>
            <a:avLst/>
            <a:gdLst>
              <a:gd name="connsiteX0" fmla="*/ 715343 w 1430686"/>
              <a:gd name="connsiteY0" fmla="*/ 0 h 1096258"/>
              <a:gd name="connsiteX1" fmla="*/ 1430686 w 1430686"/>
              <a:gd name="connsiteY1" fmla="*/ 715343 h 1096258"/>
              <a:gd name="connsiteX2" fmla="*/ 1374471 w 1430686"/>
              <a:gd name="connsiteY2" fmla="*/ 993787 h 1096258"/>
              <a:gd name="connsiteX3" fmla="*/ 1318852 w 1430686"/>
              <a:gd name="connsiteY3" fmla="*/ 1096258 h 1096258"/>
              <a:gd name="connsiteX4" fmla="*/ 111835 w 1430686"/>
              <a:gd name="connsiteY4" fmla="*/ 1096258 h 1096258"/>
              <a:gd name="connsiteX5" fmla="*/ 56215 w 1430686"/>
              <a:gd name="connsiteY5" fmla="*/ 993787 h 1096258"/>
              <a:gd name="connsiteX6" fmla="*/ 0 w 1430686"/>
              <a:gd name="connsiteY6" fmla="*/ 715343 h 1096258"/>
              <a:gd name="connsiteX7" fmla="*/ 715343 w 1430686"/>
              <a:gd name="connsiteY7" fmla="*/ 0 h 10962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430686" h="1096258">
                <a:moveTo>
                  <a:pt x="715343" y="0"/>
                </a:moveTo>
                <a:cubicBezTo>
                  <a:pt x="1110416" y="0"/>
                  <a:pt x="1430686" y="320270"/>
                  <a:pt x="1430686" y="715343"/>
                </a:cubicBezTo>
                <a:cubicBezTo>
                  <a:pt x="1430686" y="814111"/>
                  <a:pt x="1410669" y="908204"/>
                  <a:pt x="1374471" y="993787"/>
                </a:cubicBezTo>
                <a:lnTo>
                  <a:pt x="1318852" y="1096258"/>
                </a:lnTo>
                <a:lnTo>
                  <a:pt x="111835" y="1096258"/>
                </a:lnTo>
                <a:lnTo>
                  <a:pt x="56215" y="993787"/>
                </a:lnTo>
                <a:cubicBezTo>
                  <a:pt x="20017" y="908204"/>
                  <a:pt x="0" y="814111"/>
                  <a:pt x="0" y="715343"/>
                </a:cubicBezTo>
                <a:cubicBezTo>
                  <a:pt x="0" y="320270"/>
                  <a:pt x="320270" y="0"/>
                  <a:pt x="715343" y="0"/>
                </a:cubicBezTo>
                <a:close/>
              </a:path>
            </a:pathLst>
          </a:custGeom>
          <a:blipFill>
            <a:blip r:embed="rId5"/>
            <a:stretch>
              <a:fillRect l="-5210" t="-3120" r="-38862" b="-16902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pt-BR"/>
          </a:p>
        </p:txBody>
      </p:sp>
      <p:sp>
        <p:nvSpPr>
          <p:cNvPr id="147" name="Retângulo: Cantos Arredondados 146">
            <a:extLst>
              <a:ext uri="{FF2B5EF4-FFF2-40B4-BE49-F238E27FC236}">
                <a16:creationId xmlns:a16="http://schemas.microsoft.com/office/drawing/2014/main" id="{F3AE564E-E1AB-422A-9067-1D83448922D2}"/>
              </a:ext>
            </a:extLst>
          </p:cNvPr>
          <p:cNvSpPr/>
          <p:nvPr/>
        </p:nvSpPr>
        <p:spPr>
          <a:xfrm>
            <a:off x="2251045" y="3741786"/>
            <a:ext cx="1828800" cy="548640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 w="9525" cap="rnd" cmpd="sng" algn="ctr">
            <a:noFill/>
            <a:prstDash val="solid"/>
          </a:ln>
          <a:effectLst/>
        </p:spPr>
        <p:style>
          <a:lnRef idx="2">
            <a:scrgbClr r="0" g="0" b="0"/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5715" tIns="5715" rIns="5715" bIns="54011" numCol="1" spcCol="1270" rtlCol="0" anchor="ctr" anchorCtr="0">
            <a:noAutofit/>
            <a:flatTx/>
          </a:bodyPr>
          <a:lstStyle/>
          <a:p>
            <a:pPr algn="ctr" defTabSz="4000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pt-BR" sz="1100" b="1">
                <a:solidFill>
                  <a:schemeClr val="tx2">
                    <a:lumMod val="50000"/>
                  </a:schemeClr>
                </a:solidFill>
              </a:rPr>
              <a:t>Allan Mattsson</a:t>
            </a:r>
          </a:p>
          <a:p>
            <a:pPr algn="ctr" defTabSz="4000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pt-BR" sz="1000">
                <a:solidFill>
                  <a:schemeClr val="tx1"/>
                </a:solidFill>
              </a:rPr>
              <a:t>VP de Tecnologia</a:t>
            </a:r>
          </a:p>
        </p:txBody>
      </p:sp>
      <p:sp>
        <p:nvSpPr>
          <p:cNvPr id="186" name="Retângulo: Cantos Arredondados 185">
            <a:extLst>
              <a:ext uri="{FF2B5EF4-FFF2-40B4-BE49-F238E27FC236}">
                <a16:creationId xmlns:a16="http://schemas.microsoft.com/office/drawing/2014/main" id="{E00EF2F1-621C-44D5-923A-283EAD95A813}"/>
              </a:ext>
            </a:extLst>
          </p:cNvPr>
          <p:cNvSpPr/>
          <p:nvPr/>
        </p:nvSpPr>
        <p:spPr>
          <a:xfrm>
            <a:off x="2255844" y="4474695"/>
            <a:ext cx="1828800" cy="548640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 w="9525" cap="rnd" cmpd="sng" algn="ctr">
            <a:noFill/>
            <a:prstDash val="solid"/>
          </a:ln>
          <a:effectLst/>
        </p:spPr>
        <p:style>
          <a:lnRef idx="2">
            <a:scrgbClr r="0" g="0" b="0"/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5715" tIns="5715" rIns="5715" bIns="54011" numCol="1" spcCol="1270" rtlCol="0" anchor="ctr" anchorCtr="0">
            <a:noAutofit/>
            <a:flatTx/>
          </a:bodyPr>
          <a:lstStyle/>
          <a:p>
            <a:pPr algn="ctr" defTabSz="4000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pt-BR" sz="1100" b="1">
                <a:solidFill>
                  <a:schemeClr val="tx2">
                    <a:lumMod val="50000"/>
                  </a:schemeClr>
                </a:solidFill>
              </a:rPr>
              <a:t>Angelica Astrom</a:t>
            </a:r>
          </a:p>
          <a:p>
            <a:pPr algn="ctr" defTabSz="4000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pt-BR" sz="1000">
                <a:solidFill>
                  <a:schemeClr val="tx1"/>
                </a:solidFill>
              </a:rPr>
              <a:t>Diretor de Engenharia</a:t>
            </a:r>
          </a:p>
        </p:txBody>
      </p:sp>
      <p:sp>
        <p:nvSpPr>
          <p:cNvPr id="189" name="Retângulo: Cantos Arredondados 188">
            <a:extLst>
              <a:ext uri="{FF2B5EF4-FFF2-40B4-BE49-F238E27FC236}">
                <a16:creationId xmlns:a16="http://schemas.microsoft.com/office/drawing/2014/main" id="{AF7D30AD-3130-40C6-8BC9-7EE80B4B9A00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/>
          <p:nvPr/>
        </p:nvSpPr>
        <p:spPr>
          <a:xfrm>
            <a:off x="2255844" y="5141614"/>
            <a:ext cx="1828800" cy="548640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 w="9525" cap="rnd" cmpd="sng" algn="ctr">
            <a:noFill/>
            <a:prstDash val="solid"/>
          </a:ln>
          <a:effectLst/>
        </p:spPr>
        <p:style>
          <a:lnRef idx="2">
            <a:scrgbClr r="0" g="0" b="0"/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5715" tIns="5715" rIns="5715" bIns="54011" numCol="1" spcCol="1270" rtlCol="0" anchor="ctr" anchorCtr="0">
            <a:noAutofit/>
            <a:flatTx/>
          </a:bodyPr>
          <a:lstStyle/>
          <a:p>
            <a:pPr algn="ctr" defTabSz="4000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pt-BR" sz="1100" b="1">
                <a:solidFill>
                  <a:schemeClr val="tx2">
                    <a:lumMod val="50000"/>
                  </a:schemeClr>
                </a:solidFill>
              </a:rPr>
              <a:t>Ian Hansson</a:t>
            </a:r>
          </a:p>
          <a:p>
            <a:pPr algn="ctr" defTabSz="4000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pt-BR" sz="1000">
                <a:solidFill>
                  <a:schemeClr val="tx1"/>
                </a:solidFill>
              </a:rPr>
              <a:t>Diretor de Engenharia</a:t>
            </a:r>
          </a:p>
        </p:txBody>
      </p:sp>
      <p:sp>
        <p:nvSpPr>
          <p:cNvPr id="192" name="Retângulo: Cantos Arredondados 191">
            <a:extLst>
              <a:ext uri="{FF2B5EF4-FFF2-40B4-BE49-F238E27FC236}">
                <a16:creationId xmlns:a16="http://schemas.microsoft.com/office/drawing/2014/main" id="{7893426B-E83B-41DC-A793-6BBC6104B3A6}"/>
              </a:ext>
            </a:extLst>
          </p:cNvPr>
          <p:cNvSpPr/>
          <p:nvPr/>
        </p:nvSpPr>
        <p:spPr>
          <a:xfrm>
            <a:off x="2254231" y="5810993"/>
            <a:ext cx="1828800" cy="548640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 w="9525" cap="rnd" cmpd="sng" algn="ctr">
            <a:noFill/>
            <a:prstDash val="solid"/>
          </a:ln>
          <a:effectLst/>
        </p:spPr>
        <p:style>
          <a:lnRef idx="2">
            <a:scrgbClr r="0" g="0" b="0"/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5715" tIns="5715" rIns="5715" bIns="54011" numCol="1" spcCol="1270" rtlCol="0" anchor="ctr" anchorCtr="0">
            <a:noAutofit/>
            <a:flatTx/>
          </a:bodyPr>
          <a:lstStyle/>
          <a:p>
            <a:pPr algn="ctr" defTabSz="4000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pt-BR" sz="1100" b="1">
                <a:solidFill>
                  <a:schemeClr val="tx2">
                    <a:lumMod val="50000"/>
                  </a:schemeClr>
                </a:solidFill>
              </a:rPr>
              <a:t>Ian Hansson</a:t>
            </a:r>
          </a:p>
          <a:p>
            <a:pPr algn="ctr" defTabSz="4000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pt-BR" sz="1000">
                <a:solidFill>
                  <a:schemeClr val="tx1"/>
                </a:solidFill>
              </a:rPr>
              <a:t>Diretora de Engenharia</a:t>
            </a:r>
          </a:p>
        </p:txBody>
      </p:sp>
      <p:sp>
        <p:nvSpPr>
          <p:cNvPr id="11" name="Forma livre: Forma 10" descr="foto de membro da equipe&#10;">
            <a:extLst>
              <a:ext uri="{FF2B5EF4-FFF2-40B4-BE49-F238E27FC236}">
                <a16:creationId xmlns:a16="http://schemas.microsoft.com/office/drawing/2014/main" id="{FF019CF1-8A4A-4512-9C57-824573E50F43}"/>
              </a:ext>
            </a:extLst>
          </p:cNvPr>
          <p:cNvSpPr/>
          <p:nvPr/>
        </p:nvSpPr>
        <p:spPr>
          <a:xfrm>
            <a:off x="4506257" y="2737623"/>
            <a:ext cx="1280160" cy="1005840"/>
          </a:xfrm>
          <a:custGeom>
            <a:avLst/>
            <a:gdLst>
              <a:gd name="connsiteX0" fmla="*/ 715343 w 1430686"/>
              <a:gd name="connsiteY0" fmla="*/ 0 h 1096258"/>
              <a:gd name="connsiteX1" fmla="*/ 1430686 w 1430686"/>
              <a:gd name="connsiteY1" fmla="*/ 715343 h 1096258"/>
              <a:gd name="connsiteX2" fmla="*/ 1374471 w 1430686"/>
              <a:gd name="connsiteY2" fmla="*/ 993787 h 1096258"/>
              <a:gd name="connsiteX3" fmla="*/ 1318852 w 1430686"/>
              <a:gd name="connsiteY3" fmla="*/ 1096258 h 1096258"/>
              <a:gd name="connsiteX4" fmla="*/ 111835 w 1430686"/>
              <a:gd name="connsiteY4" fmla="*/ 1096258 h 1096258"/>
              <a:gd name="connsiteX5" fmla="*/ 56215 w 1430686"/>
              <a:gd name="connsiteY5" fmla="*/ 993787 h 1096258"/>
              <a:gd name="connsiteX6" fmla="*/ 0 w 1430686"/>
              <a:gd name="connsiteY6" fmla="*/ 715343 h 1096258"/>
              <a:gd name="connsiteX7" fmla="*/ 715343 w 1430686"/>
              <a:gd name="connsiteY7" fmla="*/ 0 h 10962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430686" h="1096258">
                <a:moveTo>
                  <a:pt x="715343" y="0"/>
                </a:moveTo>
                <a:cubicBezTo>
                  <a:pt x="1110416" y="0"/>
                  <a:pt x="1430686" y="320270"/>
                  <a:pt x="1430686" y="715343"/>
                </a:cubicBezTo>
                <a:cubicBezTo>
                  <a:pt x="1430686" y="814111"/>
                  <a:pt x="1410669" y="908204"/>
                  <a:pt x="1374471" y="993787"/>
                </a:cubicBezTo>
                <a:lnTo>
                  <a:pt x="1318852" y="1096258"/>
                </a:lnTo>
                <a:lnTo>
                  <a:pt x="111835" y="1096258"/>
                </a:lnTo>
                <a:lnTo>
                  <a:pt x="56215" y="993787"/>
                </a:lnTo>
                <a:cubicBezTo>
                  <a:pt x="20017" y="908204"/>
                  <a:pt x="0" y="814111"/>
                  <a:pt x="0" y="715343"/>
                </a:cubicBezTo>
                <a:cubicBezTo>
                  <a:pt x="0" y="320270"/>
                  <a:pt x="320270" y="0"/>
                  <a:pt x="715343" y="0"/>
                </a:cubicBezTo>
                <a:close/>
              </a:path>
            </a:pathLst>
          </a:custGeom>
          <a:blipFill>
            <a:blip r:embed="rId6"/>
            <a:stretch>
              <a:fillRect l="-47758" t="-5623" r="-57648" b="-68001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pt-BR"/>
          </a:p>
        </p:txBody>
      </p:sp>
      <p:sp>
        <p:nvSpPr>
          <p:cNvPr id="150" name="Retângulo: Cantos Arredondados 149">
            <a:extLst>
              <a:ext uri="{FF2B5EF4-FFF2-40B4-BE49-F238E27FC236}">
                <a16:creationId xmlns:a16="http://schemas.microsoft.com/office/drawing/2014/main" id="{A84C8281-0D5E-4BF0-AB85-487647294920}"/>
              </a:ext>
            </a:extLst>
          </p:cNvPr>
          <p:cNvSpPr/>
          <p:nvPr/>
        </p:nvSpPr>
        <p:spPr>
          <a:xfrm>
            <a:off x="4200450" y="3741786"/>
            <a:ext cx="1828800" cy="548640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 w="9525" cap="rnd" cmpd="sng" algn="ctr">
            <a:noFill/>
            <a:prstDash val="solid"/>
          </a:ln>
          <a:effectLst/>
        </p:spPr>
        <p:style>
          <a:lnRef idx="2">
            <a:scrgbClr r="0" g="0" b="0"/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5715" tIns="5715" rIns="5715" bIns="54011" numCol="1" spcCol="1270" rtlCol="0" anchor="ctr" anchorCtr="0">
            <a:noAutofit/>
            <a:flatTx/>
          </a:bodyPr>
          <a:lstStyle/>
          <a:p>
            <a:pPr algn="ctr" defTabSz="4000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pt-BR" sz="1100" b="1">
                <a:solidFill>
                  <a:schemeClr val="tx2">
                    <a:lumMod val="50000"/>
                  </a:schemeClr>
                </a:solidFill>
              </a:rPr>
              <a:t>Flora Berggren</a:t>
            </a:r>
          </a:p>
          <a:p>
            <a:pPr algn="ctr" defTabSz="4000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pt-BR" sz="1000">
                <a:solidFill>
                  <a:schemeClr val="tx1"/>
                </a:solidFill>
              </a:rPr>
              <a:t>VP de Operações</a:t>
            </a:r>
          </a:p>
        </p:txBody>
      </p:sp>
      <p:sp>
        <p:nvSpPr>
          <p:cNvPr id="195" name="Retângulo: Cantos Arredondados 194">
            <a:extLst>
              <a:ext uri="{FF2B5EF4-FFF2-40B4-BE49-F238E27FC236}">
                <a16:creationId xmlns:a16="http://schemas.microsoft.com/office/drawing/2014/main" id="{81AC151D-872D-4D73-AE29-952F653257C0}"/>
              </a:ext>
            </a:extLst>
          </p:cNvPr>
          <p:cNvSpPr/>
          <p:nvPr/>
        </p:nvSpPr>
        <p:spPr>
          <a:xfrm>
            <a:off x="4187076" y="4469128"/>
            <a:ext cx="1828800" cy="548640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 w="9525" cap="rnd" cmpd="sng" algn="ctr">
            <a:noFill/>
            <a:prstDash val="solid"/>
          </a:ln>
          <a:effectLst/>
        </p:spPr>
        <p:style>
          <a:lnRef idx="2">
            <a:scrgbClr r="0" g="0" b="0"/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5715" tIns="5715" rIns="5715" bIns="54011" numCol="1" spcCol="1270" rtlCol="0" anchor="ctr" anchorCtr="0">
            <a:noAutofit/>
            <a:flatTx/>
          </a:bodyPr>
          <a:lstStyle/>
          <a:p>
            <a:pPr algn="ctr" defTabSz="4000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pt-BR" sz="1100" b="1">
                <a:solidFill>
                  <a:schemeClr val="tx2">
                    <a:lumMod val="50000"/>
                  </a:schemeClr>
                </a:solidFill>
              </a:rPr>
              <a:t>Ian Hansson</a:t>
            </a:r>
          </a:p>
          <a:p>
            <a:pPr algn="ctr" defTabSz="4000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pt-BR" sz="1000">
                <a:solidFill>
                  <a:schemeClr val="tx1"/>
                </a:solidFill>
              </a:rPr>
              <a:t>Gerente de Instalações</a:t>
            </a:r>
          </a:p>
        </p:txBody>
      </p:sp>
      <p:sp>
        <p:nvSpPr>
          <p:cNvPr id="12" name="Forma livre: Forma 11" descr="foto de membro da equipe&#10;">
            <a:extLst>
              <a:ext uri="{FF2B5EF4-FFF2-40B4-BE49-F238E27FC236}">
                <a16:creationId xmlns:a16="http://schemas.microsoft.com/office/drawing/2014/main" id="{D5C761B8-2910-41A9-A9C0-7A75C2AF9A2E}"/>
              </a:ext>
            </a:extLst>
          </p:cNvPr>
          <p:cNvSpPr/>
          <p:nvPr/>
        </p:nvSpPr>
        <p:spPr>
          <a:xfrm>
            <a:off x="6428445" y="2737623"/>
            <a:ext cx="1280160" cy="1005840"/>
          </a:xfrm>
          <a:custGeom>
            <a:avLst/>
            <a:gdLst>
              <a:gd name="connsiteX0" fmla="*/ 715343 w 1430686"/>
              <a:gd name="connsiteY0" fmla="*/ 0 h 1096258"/>
              <a:gd name="connsiteX1" fmla="*/ 1430686 w 1430686"/>
              <a:gd name="connsiteY1" fmla="*/ 715343 h 1096258"/>
              <a:gd name="connsiteX2" fmla="*/ 1374471 w 1430686"/>
              <a:gd name="connsiteY2" fmla="*/ 993787 h 1096258"/>
              <a:gd name="connsiteX3" fmla="*/ 1318852 w 1430686"/>
              <a:gd name="connsiteY3" fmla="*/ 1096258 h 1096258"/>
              <a:gd name="connsiteX4" fmla="*/ 111835 w 1430686"/>
              <a:gd name="connsiteY4" fmla="*/ 1096258 h 1096258"/>
              <a:gd name="connsiteX5" fmla="*/ 56215 w 1430686"/>
              <a:gd name="connsiteY5" fmla="*/ 993787 h 1096258"/>
              <a:gd name="connsiteX6" fmla="*/ 0 w 1430686"/>
              <a:gd name="connsiteY6" fmla="*/ 715343 h 1096258"/>
              <a:gd name="connsiteX7" fmla="*/ 715343 w 1430686"/>
              <a:gd name="connsiteY7" fmla="*/ 0 h 10962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430686" h="1096258">
                <a:moveTo>
                  <a:pt x="715343" y="0"/>
                </a:moveTo>
                <a:cubicBezTo>
                  <a:pt x="1110416" y="0"/>
                  <a:pt x="1430686" y="320270"/>
                  <a:pt x="1430686" y="715343"/>
                </a:cubicBezTo>
                <a:cubicBezTo>
                  <a:pt x="1430686" y="814111"/>
                  <a:pt x="1410669" y="908204"/>
                  <a:pt x="1374471" y="993787"/>
                </a:cubicBezTo>
                <a:lnTo>
                  <a:pt x="1318852" y="1096258"/>
                </a:lnTo>
                <a:lnTo>
                  <a:pt x="111835" y="1096258"/>
                </a:lnTo>
                <a:lnTo>
                  <a:pt x="56215" y="993787"/>
                </a:lnTo>
                <a:cubicBezTo>
                  <a:pt x="20017" y="908204"/>
                  <a:pt x="0" y="814111"/>
                  <a:pt x="0" y="715343"/>
                </a:cubicBezTo>
                <a:cubicBezTo>
                  <a:pt x="0" y="320270"/>
                  <a:pt x="320270" y="0"/>
                  <a:pt x="715343" y="0"/>
                </a:cubicBezTo>
                <a:close/>
              </a:path>
            </a:pathLst>
          </a:custGeom>
          <a:blipFill dpi="0"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pt-BR"/>
          </a:p>
        </p:txBody>
      </p:sp>
      <p:sp>
        <p:nvSpPr>
          <p:cNvPr id="153" name="Retângulo: Cantos Arredondados 152">
            <a:extLst>
              <a:ext uri="{FF2B5EF4-FFF2-40B4-BE49-F238E27FC236}">
                <a16:creationId xmlns:a16="http://schemas.microsoft.com/office/drawing/2014/main" id="{29118B4F-266C-48F0-8CAF-8BA67DF9A649}"/>
              </a:ext>
            </a:extLst>
          </p:cNvPr>
          <p:cNvSpPr/>
          <p:nvPr/>
        </p:nvSpPr>
        <p:spPr>
          <a:xfrm>
            <a:off x="6149855" y="3741786"/>
            <a:ext cx="1828800" cy="548640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 w="9525" cap="rnd" cmpd="sng" algn="ctr">
            <a:noFill/>
            <a:prstDash val="solid"/>
          </a:ln>
          <a:effectLst/>
        </p:spPr>
        <p:style>
          <a:lnRef idx="2">
            <a:scrgbClr r="0" g="0" b="0"/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5715" tIns="5715" rIns="5715" bIns="54011" numCol="1" spcCol="1270" rtlCol="0" anchor="ctr" anchorCtr="0">
            <a:noAutofit/>
            <a:flatTx/>
          </a:bodyPr>
          <a:lstStyle/>
          <a:p>
            <a:pPr algn="ctr" defTabSz="4000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pt-BR" sz="1100" b="1">
                <a:solidFill>
                  <a:schemeClr val="accent3">
                    <a:lumMod val="50000"/>
                  </a:schemeClr>
                </a:solidFill>
              </a:rPr>
              <a:t>Mira Karlsson</a:t>
            </a:r>
          </a:p>
          <a:p>
            <a:pPr algn="ctr" defTabSz="4000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pt-BR" sz="1000">
                <a:solidFill>
                  <a:schemeClr val="tx1"/>
                </a:solidFill>
              </a:rPr>
              <a:t>VP de Marketing</a:t>
            </a:r>
          </a:p>
        </p:txBody>
      </p:sp>
      <p:sp>
        <p:nvSpPr>
          <p:cNvPr id="177" name="Retângulo: Cantos Arredondados 176">
            <a:extLst>
              <a:ext uri="{FF2B5EF4-FFF2-40B4-BE49-F238E27FC236}">
                <a16:creationId xmlns:a16="http://schemas.microsoft.com/office/drawing/2014/main" id="{62FE95E2-7899-46D1-BD09-DBC69EBBF739}"/>
              </a:ext>
            </a:extLst>
          </p:cNvPr>
          <p:cNvSpPr/>
          <p:nvPr/>
        </p:nvSpPr>
        <p:spPr>
          <a:xfrm>
            <a:off x="6149855" y="4470043"/>
            <a:ext cx="1828800" cy="548640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 w="9525" cap="rnd" cmpd="sng" algn="ctr">
            <a:noFill/>
            <a:prstDash val="solid"/>
          </a:ln>
          <a:effectLst/>
        </p:spPr>
        <p:style>
          <a:lnRef idx="2">
            <a:scrgbClr r="0" g="0" b="0"/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5715" tIns="5715" rIns="5715" bIns="54011" numCol="1" spcCol="1270" rtlCol="0" anchor="ctr" anchorCtr="0">
            <a:noAutofit/>
            <a:flatTx/>
          </a:bodyPr>
          <a:lstStyle/>
          <a:p>
            <a:pPr algn="ctr" defTabSz="4000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pt-BR" sz="1100" b="1">
                <a:solidFill>
                  <a:schemeClr val="accent3">
                    <a:lumMod val="50000"/>
                  </a:schemeClr>
                </a:solidFill>
              </a:rPr>
              <a:t>April Hansson</a:t>
            </a:r>
          </a:p>
          <a:p>
            <a:pPr algn="ctr" defTabSz="4000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pt-BR" sz="1000">
                <a:solidFill>
                  <a:schemeClr val="tx1"/>
                </a:solidFill>
              </a:rPr>
              <a:t>Gerente de Marketing</a:t>
            </a:r>
          </a:p>
        </p:txBody>
      </p:sp>
      <p:sp>
        <p:nvSpPr>
          <p:cNvPr id="13" name="Forma livre: Forma 12" descr="foto de rosto de um membro da equipe&#10;">
            <a:extLst>
              <a:ext uri="{FF2B5EF4-FFF2-40B4-BE49-F238E27FC236}">
                <a16:creationId xmlns:a16="http://schemas.microsoft.com/office/drawing/2014/main" id="{B1CC3F9A-5DB8-4DE3-8EB2-F1F42DB5B6C1}"/>
              </a:ext>
            </a:extLst>
          </p:cNvPr>
          <p:cNvSpPr/>
          <p:nvPr/>
        </p:nvSpPr>
        <p:spPr>
          <a:xfrm>
            <a:off x="8383352" y="2737623"/>
            <a:ext cx="1280160" cy="1005840"/>
          </a:xfrm>
          <a:custGeom>
            <a:avLst/>
            <a:gdLst>
              <a:gd name="connsiteX0" fmla="*/ 715343 w 1430686"/>
              <a:gd name="connsiteY0" fmla="*/ 0 h 1096258"/>
              <a:gd name="connsiteX1" fmla="*/ 1430686 w 1430686"/>
              <a:gd name="connsiteY1" fmla="*/ 715343 h 1096258"/>
              <a:gd name="connsiteX2" fmla="*/ 1374471 w 1430686"/>
              <a:gd name="connsiteY2" fmla="*/ 993787 h 1096258"/>
              <a:gd name="connsiteX3" fmla="*/ 1318852 w 1430686"/>
              <a:gd name="connsiteY3" fmla="*/ 1096258 h 1096258"/>
              <a:gd name="connsiteX4" fmla="*/ 111835 w 1430686"/>
              <a:gd name="connsiteY4" fmla="*/ 1096258 h 1096258"/>
              <a:gd name="connsiteX5" fmla="*/ 56215 w 1430686"/>
              <a:gd name="connsiteY5" fmla="*/ 993787 h 1096258"/>
              <a:gd name="connsiteX6" fmla="*/ 0 w 1430686"/>
              <a:gd name="connsiteY6" fmla="*/ 715343 h 1096258"/>
              <a:gd name="connsiteX7" fmla="*/ 715343 w 1430686"/>
              <a:gd name="connsiteY7" fmla="*/ 0 h 10962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430686" h="1096258">
                <a:moveTo>
                  <a:pt x="715343" y="0"/>
                </a:moveTo>
                <a:cubicBezTo>
                  <a:pt x="1110416" y="0"/>
                  <a:pt x="1430686" y="320270"/>
                  <a:pt x="1430686" y="715343"/>
                </a:cubicBezTo>
                <a:cubicBezTo>
                  <a:pt x="1430686" y="814111"/>
                  <a:pt x="1410669" y="908204"/>
                  <a:pt x="1374471" y="993787"/>
                </a:cubicBezTo>
                <a:lnTo>
                  <a:pt x="1318852" y="1096258"/>
                </a:lnTo>
                <a:lnTo>
                  <a:pt x="111835" y="1096258"/>
                </a:lnTo>
                <a:lnTo>
                  <a:pt x="56215" y="993787"/>
                </a:lnTo>
                <a:cubicBezTo>
                  <a:pt x="20017" y="908204"/>
                  <a:pt x="0" y="814111"/>
                  <a:pt x="0" y="715343"/>
                </a:cubicBezTo>
                <a:cubicBezTo>
                  <a:pt x="0" y="320270"/>
                  <a:pt x="320270" y="0"/>
                  <a:pt x="715343" y="0"/>
                </a:cubicBezTo>
                <a:close/>
              </a:path>
            </a:pathLst>
          </a:custGeom>
          <a:blipFill>
            <a:blip r:embed="rId8"/>
            <a:stretch>
              <a:fillRect l="-36406" t="-5924" r="-34620" b="-35964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pt-BR"/>
          </a:p>
        </p:txBody>
      </p:sp>
      <p:sp>
        <p:nvSpPr>
          <p:cNvPr id="156" name="Retângulo: Cantos Arredondados 155">
            <a:extLst>
              <a:ext uri="{FF2B5EF4-FFF2-40B4-BE49-F238E27FC236}">
                <a16:creationId xmlns:a16="http://schemas.microsoft.com/office/drawing/2014/main" id="{A2C318BC-6BF6-496E-9A8C-13F9CFE491B5}"/>
              </a:ext>
            </a:extLst>
          </p:cNvPr>
          <p:cNvSpPr/>
          <p:nvPr/>
        </p:nvSpPr>
        <p:spPr>
          <a:xfrm>
            <a:off x="8099260" y="3741786"/>
            <a:ext cx="1828800" cy="548640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 w="9525" cap="rnd" cmpd="sng" algn="ctr">
            <a:noFill/>
            <a:prstDash val="solid"/>
          </a:ln>
          <a:effectLst/>
        </p:spPr>
        <p:style>
          <a:lnRef idx="2">
            <a:scrgbClr r="0" g="0" b="0"/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5715" tIns="5715" rIns="5715" bIns="54011" numCol="1" spcCol="1270" rtlCol="0" anchor="ctr" anchorCtr="0">
            <a:noAutofit/>
            <a:flatTx/>
          </a:bodyPr>
          <a:lstStyle/>
          <a:p>
            <a:pPr algn="ctr" defTabSz="4000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pt-BR" sz="1100" b="1">
                <a:solidFill>
                  <a:schemeClr val="accent3">
                    <a:lumMod val="50000"/>
                  </a:schemeClr>
                </a:solidFill>
              </a:rPr>
              <a:t>Alexander Martensson</a:t>
            </a:r>
          </a:p>
          <a:p>
            <a:pPr algn="ctr" defTabSz="4000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pt-BR" sz="1000">
                <a:solidFill>
                  <a:schemeClr val="tx1"/>
                </a:solidFill>
              </a:rPr>
              <a:t>VP de Produto</a:t>
            </a:r>
          </a:p>
        </p:txBody>
      </p:sp>
      <p:sp>
        <p:nvSpPr>
          <p:cNvPr id="168" name="Retângulo: Cantos Arredondados 167">
            <a:extLst>
              <a:ext uri="{FF2B5EF4-FFF2-40B4-BE49-F238E27FC236}">
                <a16:creationId xmlns:a16="http://schemas.microsoft.com/office/drawing/2014/main" id="{6373F713-1680-4734-878B-86B182DC5AA6}"/>
              </a:ext>
            </a:extLst>
          </p:cNvPr>
          <p:cNvSpPr/>
          <p:nvPr/>
        </p:nvSpPr>
        <p:spPr>
          <a:xfrm>
            <a:off x="8099215" y="4472826"/>
            <a:ext cx="1828800" cy="548640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 w="9525" cap="rnd" cmpd="sng" algn="ctr">
            <a:noFill/>
            <a:prstDash val="solid"/>
          </a:ln>
          <a:effectLst/>
        </p:spPr>
        <p:style>
          <a:lnRef idx="2">
            <a:scrgbClr r="0" g="0" b="0"/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5715" tIns="5715" rIns="5715" bIns="54011" numCol="1" spcCol="1270" rtlCol="0" anchor="ctr" anchorCtr="0">
            <a:noAutofit/>
            <a:flatTx/>
          </a:bodyPr>
          <a:lstStyle/>
          <a:p>
            <a:pPr algn="ctr" defTabSz="4000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pt-BR" sz="1100" b="1">
                <a:solidFill>
                  <a:schemeClr val="accent3">
                    <a:lumMod val="50000"/>
                  </a:schemeClr>
                </a:solidFill>
              </a:rPr>
              <a:t>Jens Martensson</a:t>
            </a:r>
          </a:p>
          <a:p>
            <a:pPr algn="ctr" defTabSz="4000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pt-BR" sz="1000">
                <a:solidFill>
                  <a:schemeClr val="tx1"/>
                </a:solidFill>
              </a:rPr>
              <a:t>Gerente de Produto </a:t>
            </a:r>
          </a:p>
        </p:txBody>
      </p:sp>
      <p:sp>
        <p:nvSpPr>
          <p:cNvPr id="171" name="Retângulo: Cantos Arredondados 170">
            <a:extLst>
              <a:ext uri="{FF2B5EF4-FFF2-40B4-BE49-F238E27FC236}">
                <a16:creationId xmlns:a16="http://schemas.microsoft.com/office/drawing/2014/main" id="{BEFA9A02-F4DD-44E9-86C2-C8ADA3189685}"/>
              </a:ext>
            </a:extLst>
          </p:cNvPr>
          <p:cNvSpPr/>
          <p:nvPr/>
        </p:nvSpPr>
        <p:spPr>
          <a:xfrm>
            <a:off x="8099215" y="5139745"/>
            <a:ext cx="1828800" cy="548640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 w="9525" cap="rnd" cmpd="sng" algn="ctr">
            <a:noFill/>
            <a:prstDash val="solid"/>
          </a:ln>
          <a:effectLst/>
        </p:spPr>
        <p:style>
          <a:lnRef idx="2">
            <a:scrgbClr r="0" g="0" b="0"/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5715" tIns="5715" rIns="5715" bIns="54011" numCol="1" spcCol="1270" rtlCol="0" anchor="ctr" anchorCtr="0">
            <a:noAutofit/>
            <a:flatTx/>
          </a:bodyPr>
          <a:lstStyle/>
          <a:p>
            <a:pPr algn="ctr" defTabSz="4000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pt-BR" sz="1100" b="1">
                <a:solidFill>
                  <a:schemeClr val="accent3">
                    <a:lumMod val="50000"/>
                  </a:schemeClr>
                </a:solidFill>
              </a:rPr>
              <a:t>Alexander Martensson</a:t>
            </a:r>
          </a:p>
          <a:p>
            <a:pPr algn="ctr" defTabSz="4000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pt-BR" sz="1000">
                <a:solidFill>
                  <a:schemeClr val="tx1"/>
                </a:solidFill>
              </a:rPr>
              <a:t>Gerente de Produto </a:t>
            </a:r>
          </a:p>
        </p:txBody>
      </p:sp>
      <p:sp>
        <p:nvSpPr>
          <p:cNvPr id="174" name="Retângulo: Cantos Arredondados 173">
            <a:extLst>
              <a:ext uri="{FF2B5EF4-FFF2-40B4-BE49-F238E27FC236}">
                <a16:creationId xmlns:a16="http://schemas.microsoft.com/office/drawing/2014/main" id="{EE16D351-7B7B-4FCF-8D90-11468672A1EC}"/>
              </a:ext>
            </a:extLst>
          </p:cNvPr>
          <p:cNvSpPr/>
          <p:nvPr/>
        </p:nvSpPr>
        <p:spPr>
          <a:xfrm>
            <a:off x="8097602" y="5809124"/>
            <a:ext cx="1828800" cy="548640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 w="9525" cap="rnd" cmpd="sng" algn="ctr">
            <a:noFill/>
            <a:prstDash val="solid"/>
          </a:ln>
          <a:effectLst/>
        </p:spPr>
        <p:style>
          <a:lnRef idx="2">
            <a:scrgbClr r="0" g="0" b="0"/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5715" tIns="5715" rIns="5715" bIns="54011" numCol="1" spcCol="1270" rtlCol="0" anchor="ctr" anchorCtr="0">
            <a:noAutofit/>
            <a:flatTx/>
          </a:bodyPr>
          <a:lstStyle/>
          <a:p>
            <a:pPr algn="ctr" defTabSz="4000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pt-BR" sz="1100" b="1">
                <a:solidFill>
                  <a:schemeClr val="accent3">
                    <a:lumMod val="50000"/>
                  </a:schemeClr>
                </a:solidFill>
              </a:rPr>
              <a:t>Ian Hansson</a:t>
            </a:r>
          </a:p>
          <a:p>
            <a:pPr algn="ctr" defTabSz="4000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pt-BR" sz="1000">
                <a:solidFill>
                  <a:schemeClr val="tx1"/>
                </a:solidFill>
              </a:rPr>
              <a:t>Gerente de Produto </a:t>
            </a:r>
          </a:p>
        </p:txBody>
      </p:sp>
      <p:sp>
        <p:nvSpPr>
          <p:cNvPr id="14" name="Forma livre: Forma 13" descr="foto de membro da equipe&#10;">
            <a:extLst>
              <a:ext uri="{FF2B5EF4-FFF2-40B4-BE49-F238E27FC236}">
                <a16:creationId xmlns:a16="http://schemas.microsoft.com/office/drawing/2014/main" id="{00B6740B-B1F6-4E4E-9448-30AC0FBDAC16}"/>
              </a:ext>
            </a:extLst>
          </p:cNvPr>
          <p:cNvSpPr/>
          <p:nvPr/>
        </p:nvSpPr>
        <p:spPr>
          <a:xfrm>
            <a:off x="10363199" y="2733577"/>
            <a:ext cx="1275689" cy="1009886"/>
          </a:xfrm>
          <a:custGeom>
            <a:avLst/>
            <a:gdLst>
              <a:gd name="connsiteX0" fmla="*/ 715343 w 1430686"/>
              <a:gd name="connsiteY0" fmla="*/ 0 h 1096258"/>
              <a:gd name="connsiteX1" fmla="*/ 1430686 w 1430686"/>
              <a:gd name="connsiteY1" fmla="*/ 715343 h 1096258"/>
              <a:gd name="connsiteX2" fmla="*/ 1374471 w 1430686"/>
              <a:gd name="connsiteY2" fmla="*/ 993787 h 1096258"/>
              <a:gd name="connsiteX3" fmla="*/ 1318852 w 1430686"/>
              <a:gd name="connsiteY3" fmla="*/ 1096258 h 1096258"/>
              <a:gd name="connsiteX4" fmla="*/ 111835 w 1430686"/>
              <a:gd name="connsiteY4" fmla="*/ 1096258 h 1096258"/>
              <a:gd name="connsiteX5" fmla="*/ 56215 w 1430686"/>
              <a:gd name="connsiteY5" fmla="*/ 993787 h 1096258"/>
              <a:gd name="connsiteX6" fmla="*/ 0 w 1430686"/>
              <a:gd name="connsiteY6" fmla="*/ 715343 h 1096258"/>
              <a:gd name="connsiteX7" fmla="*/ 715343 w 1430686"/>
              <a:gd name="connsiteY7" fmla="*/ 0 h 10962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430686" h="1096258">
                <a:moveTo>
                  <a:pt x="715343" y="0"/>
                </a:moveTo>
                <a:cubicBezTo>
                  <a:pt x="1110416" y="0"/>
                  <a:pt x="1430686" y="320270"/>
                  <a:pt x="1430686" y="715343"/>
                </a:cubicBezTo>
                <a:cubicBezTo>
                  <a:pt x="1430686" y="814111"/>
                  <a:pt x="1410669" y="908204"/>
                  <a:pt x="1374471" y="993787"/>
                </a:cubicBezTo>
                <a:lnTo>
                  <a:pt x="1318852" y="1096258"/>
                </a:lnTo>
                <a:lnTo>
                  <a:pt x="111835" y="1096258"/>
                </a:lnTo>
                <a:lnTo>
                  <a:pt x="56215" y="993787"/>
                </a:lnTo>
                <a:cubicBezTo>
                  <a:pt x="20017" y="908204"/>
                  <a:pt x="0" y="814111"/>
                  <a:pt x="0" y="715343"/>
                </a:cubicBezTo>
                <a:cubicBezTo>
                  <a:pt x="0" y="320270"/>
                  <a:pt x="320270" y="0"/>
                  <a:pt x="715343" y="0"/>
                </a:cubicBezTo>
                <a:close/>
              </a:path>
            </a:pathLst>
          </a:custGeom>
          <a:blipFill>
            <a:blip r:embed="rId9"/>
            <a:stretch>
              <a:fillRect l="-51262" t="-13842" r="-56763" b="-60596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pt-BR"/>
          </a:p>
        </p:txBody>
      </p:sp>
      <p:sp>
        <p:nvSpPr>
          <p:cNvPr id="159" name="Retângulo: Cantos Arredondados 158">
            <a:extLst>
              <a:ext uri="{FF2B5EF4-FFF2-40B4-BE49-F238E27FC236}">
                <a16:creationId xmlns:a16="http://schemas.microsoft.com/office/drawing/2014/main" id="{8EED5A81-D106-422F-8455-CF5F456EB3E0}"/>
              </a:ext>
            </a:extLst>
          </p:cNvPr>
          <p:cNvSpPr/>
          <p:nvPr/>
        </p:nvSpPr>
        <p:spPr>
          <a:xfrm>
            <a:off x="10048663" y="3741786"/>
            <a:ext cx="1828800" cy="54864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9525" cap="rnd" cmpd="sng" algn="ctr">
            <a:noFill/>
            <a:prstDash val="solid"/>
          </a:ln>
          <a:effectLst/>
        </p:spPr>
        <p:style>
          <a:lnRef idx="2">
            <a:scrgbClr r="0" g="0" b="0"/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5715" tIns="5715" rIns="5715" bIns="54011" numCol="1" spcCol="1270" rtlCol="0" anchor="ctr" anchorCtr="0">
            <a:noAutofit/>
            <a:flatTx/>
          </a:bodyPr>
          <a:lstStyle/>
          <a:p>
            <a:pPr algn="ctr" defTabSz="4000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pt-BR" sz="1100" b="1">
                <a:solidFill>
                  <a:schemeClr val="accent5">
                    <a:lumMod val="50000"/>
                  </a:schemeClr>
                </a:solidFill>
              </a:rPr>
              <a:t>Ian Hansson</a:t>
            </a:r>
          </a:p>
          <a:p>
            <a:pPr algn="ctr" defTabSz="4000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pt-BR" sz="1000">
                <a:solidFill>
                  <a:schemeClr val="tx1"/>
                </a:solidFill>
              </a:rPr>
              <a:t>VP de Recursos Humanos</a:t>
            </a:r>
          </a:p>
        </p:txBody>
      </p:sp>
      <p:sp>
        <p:nvSpPr>
          <p:cNvPr id="162" name="Retângulo: Cantos Arredondados 161">
            <a:extLst>
              <a:ext uri="{FF2B5EF4-FFF2-40B4-BE49-F238E27FC236}">
                <a16:creationId xmlns:a16="http://schemas.microsoft.com/office/drawing/2014/main" id="{BD569EE8-357F-4061-8190-6041007FBE4B}"/>
              </a:ext>
            </a:extLst>
          </p:cNvPr>
          <p:cNvSpPr/>
          <p:nvPr/>
        </p:nvSpPr>
        <p:spPr>
          <a:xfrm>
            <a:off x="10053767" y="4470468"/>
            <a:ext cx="1828800" cy="54864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9525" cap="rnd" cmpd="sng" algn="ctr">
            <a:noFill/>
            <a:prstDash val="solid"/>
          </a:ln>
          <a:effectLst/>
        </p:spPr>
        <p:style>
          <a:lnRef idx="2">
            <a:scrgbClr r="0" g="0" b="0"/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5715" tIns="5715" rIns="5715" bIns="54011" numCol="1" spcCol="1270" rtlCol="0" anchor="ctr" anchorCtr="0">
            <a:noAutofit/>
            <a:flatTx/>
          </a:bodyPr>
          <a:lstStyle/>
          <a:p>
            <a:pPr algn="ctr" defTabSz="4000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pt-BR" sz="1100" b="1">
                <a:solidFill>
                  <a:schemeClr val="accent5">
                    <a:lumMod val="50000"/>
                  </a:schemeClr>
                </a:solidFill>
              </a:rPr>
              <a:t>Angelica Hansson</a:t>
            </a:r>
          </a:p>
          <a:p>
            <a:pPr algn="ctr" defTabSz="4000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pt-BR" sz="1000">
                <a:solidFill>
                  <a:schemeClr val="tx1"/>
                </a:solidFill>
              </a:rPr>
              <a:t>Gerente de RH</a:t>
            </a:r>
          </a:p>
        </p:txBody>
      </p:sp>
    </p:spTree>
    <p:extLst>
      <p:ext uri="{BB962C8B-B14F-4D97-AF65-F5344CB8AC3E}">
        <p14:creationId xmlns:p14="http://schemas.microsoft.com/office/powerpoint/2010/main" val="294775584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ítulo 7">
            <a:extLst>
              <a:ext uri="{FF2B5EF4-FFF2-40B4-BE49-F238E27FC236}">
                <a16:creationId xmlns:a16="http://schemas.microsoft.com/office/drawing/2014/main" id="{FE617394-FD52-43AC-83A4-5FCD7BABCD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pt-BR" dirty="0"/>
              <a:t>CONTOSO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06337FEA-743A-4D71-9333-56F59A58491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 rtlCol="0">
            <a:normAutofit lnSpcReduction="10000"/>
          </a:bodyPr>
          <a:lstStyle/>
          <a:p>
            <a:pPr rtl="0"/>
            <a:r>
              <a:rPr lang="pt-BR"/>
              <a:t>Organograma</a:t>
            </a:r>
          </a:p>
        </p:txBody>
      </p:sp>
      <p:sp>
        <p:nvSpPr>
          <p:cNvPr id="214" name="Retângulo 213" descr="elemento decorativo">
            <a:extLst>
              <a:ext uri="{FF2B5EF4-FFF2-40B4-BE49-F238E27FC236}">
                <a16:creationId xmlns:a16="http://schemas.microsoft.com/office/drawing/2014/main" id="{16704A75-B346-4E41-B0E5-B89322F3AE57}"/>
              </a:ext>
            </a:extLst>
          </p:cNvPr>
          <p:cNvSpPr/>
          <p:nvPr/>
        </p:nvSpPr>
        <p:spPr>
          <a:xfrm>
            <a:off x="438587" y="1487944"/>
            <a:ext cx="108000" cy="1080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2860" tIns="5715" rIns="22860" bIns="5715" numCol="1" spcCol="1270" rtlCol="0" anchor="ctr" anchorCtr="0">
            <a:noAutofit/>
            <a:flatTx/>
          </a:bodyPr>
          <a:lstStyle/>
          <a:p>
            <a:pPr marL="0" lvl="0" indent="0" algn="ctr" defTabSz="400050" rtl="0">
              <a:spcBef>
                <a:spcPct val="0"/>
              </a:spcBef>
              <a:spcAft>
                <a:spcPct val="35000"/>
              </a:spcAft>
              <a:buNone/>
            </a:pPr>
            <a:endParaRPr lang="pt-BR" sz="700" kern="1200">
              <a:solidFill>
                <a:schemeClr val="bg1"/>
              </a:solidFill>
            </a:endParaRPr>
          </a:p>
        </p:txBody>
      </p:sp>
      <p:sp>
        <p:nvSpPr>
          <p:cNvPr id="216" name="Retângulo 215" descr="elemento decorativo">
            <a:extLst>
              <a:ext uri="{FF2B5EF4-FFF2-40B4-BE49-F238E27FC236}">
                <a16:creationId xmlns:a16="http://schemas.microsoft.com/office/drawing/2014/main" id="{1E2D3A68-A542-48BA-A217-B074F4C32E1F}"/>
              </a:ext>
            </a:extLst>
          </p:cNvPr>
          <p:cNvSpPr/>
          <p:nvPr/>
        </p:nvSpPr>
        <p:spPr>
          <a:xfrm>
            <a:off x="579527" y="1487944"/>
            <a:ext cx="542435" cy="108000"/>
          </a:xfrm>
          <a:prstGeom prst="rect">
            <a:avLst/>
          </a:prstGeom>
          <a:noFill/>
          <a:ln w="3175">
            <a:noFill/>
          </a:ln>
          <a:effectLst/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715" tIns="0" rIns="5715" bIns="0" numCol="1" spcCol="1270" rtlCol="0" anchor="ctr" anchorCtr="0">
            <a:noAutofit/>
            <a:flatTx/>
          </a:bodyPr>
          <a:lstStyle/>
          <a:p>
            <a:pPr defTabSz="400050" rtl="0">
              <a:spcBef>
                <a:spcPct val="0"/>
              </a:spcBef>
              <a:spcAft>
                <a:spcPct val="35000"/>
              </a:spcAft>
            </a:pPr>
            <a:r>
              <a:rPr lang="pt-BR" sz="800">
                <a:solidFill>
                  <a:schemeClr val="tx1"/>
                </a:solidFill>
              </a:rPr>
              <a:t>Doméstico</a:t>
            </a:r>
          </a:p>
        </p:txBody>
      </p:sp>
      <p:sp>
        <p:nvSpPr>
          <p:cNvPr id="212" name="Retângulo 211" descr="elemento decorativo">
            <a:extLst>
              <a:ext uri="{FF2B5EF4-FFF2-40B4-BE49-F238E27FC236}">
                <a16:creationId xmlns:a16="http://schemas.microsoft.com/office/drawing/2014/main" id="{78525528-D696-4051-A168-1EEDC39E1520}"/>
              </a:ext>
            </a:extLst>
          </p:cNvPr>
          <p:cNvSpPr/>
          <p:nvPr/>
        </p:nvSpPr>
        <p:spPr>
          <a:xfrm>
            <a:off x="1197371" y="1487944"/>
            <a:ext cx="108000" cy="1080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2860" tIns="5715" rIns="22860" bIns="5715" numCol="1" spcCol="1270" rtlCol="0" anchor="ctr" anchorCtr="0">
            <a:noAutofit/>
            <a:flatTx/>
          </a:bodyPr>
          <a:lstStyle/>
          <a:p>
            <a:pPr marL="0" lvl="0" indent="0" algn="ctr" defTabSz="400050" rtl="0">
              <a:spcBef>
                <a:spcPct val="0"/>
              </a:spcBef>
              <a:spcAft>
                <a:spcPct val="35000"/>
              </a:spcAft>
              <a:buNone/>
            </a:pPr>
            <a:endParaRPr lang="pt-BR" sz="700" kern="1200">
              <a:solidFill>
                <a:schemeClr val="bg1"/>
              </a:solidFill>
            </a:endParaRPr>
          </a:p>
        </p:txBody>
      </p:sp>
      <p:sp>
        <p:nvSpPr>
          <p:cNvPr id="218" name="Retângulo 217" descr="elemento decorativo">
            <a:extLst>
              <a:ext uri="{FF2B5EF4-FFF2-40B4-BE49-F238E27FC236}">
                <a16:creationId xmlns:a16="http://schemas.microsoft.com/office/drawing/2014/main" id="{A50A05D4-FD98-47D3-A6F4-E18865EE4200}"/>
              </a:ext>
            </a:extLst>
          </p:cNvPr>
          <p:cNvSpPr/>
          <p:nvPr/>
        </p:nvSpPr>
        <p:spPr>
          <a:xfrm>
            <a:off x="1340122" y="1487944"/>
            <a:ext cx="486599" cy="108000"/>
          </a:xfrm>
          <a:prstGeom prst="rect">
            <a:avLst/>
          </a:prstGeom>
          <a:noFill/>
          <a:ln w="3175">
            <a:noFill/>
          </a:ln>
          <a:effectLst/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715" tIns="0" rIns="5715" bIns="0" numCol="1" spcCol="1270" rtlCol="0" anchor="ctr" anchorCtr="0">
            <a:noAutofit/>
            <a:flatTx/>
          </a:bodyPr>
          <a:lstStyle/>
          <a:p>
            <a:pPr defTabSz="400050" rtl="0">
              <a:spcBef>
                <a:spcPct val="0"/>
              </a:spcBef>
              <a:spcAft>
                <a:spcPct val="35000"/>
              </a:spcAft>
            </a:pPr>
            <a:r>
              <a:rPr lang="pt-BR" sz="800">
                <a:solidFill>
                  <a:schemeClr val="tx1"/>
                </a:solidFill>
              </a:rPr>
              <a:t>Nacional</a:t>
            </a:r>
          </a:p>
        </p:txBody>
      </p:sp>
      <p:sp>
        <p:nvSpPr>
          <p:cNvPr id="210" name="Retângulo 209" descr="elemento decorativo">
            <a:extLst>
              <a:ext uri="{FF2B5EF4-FFF2-40B4-BE49-F238E27FC236}">
                <a16:creationId xmlns:a16="http://schemas.microsoft.com/office/drawing/2014/main" id="{3D0CC422-902A-4D8F-AA6A-E9A681A2E9BF}"/>
              </a:ext>
            </a:extLst>
          </p:cNvPr>
          <p:cNvSpPr/>
          <p:nvPr/>
        </p:nvSpPr>
        <p:spPr>
          <a:xfrm>
            <a:off x="1865854" y="1487944"/>
            <a:ext cx="108000" cy="10800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2860" tIns="5715" rIns="22860" bIns="5715" numCol="1" spcCol="1270" rtlCol="0" anchor="ctr" anchorCtr="0">
            <a:noAutofit/>
            <a:flatTx/>
          </a:bodyPr>
          <a:lstStyle/>
          <a:p>
            <a:pPr marL="0" lvl="0" indent="0" algn="ctr" defTabSz="400050" rtl="0">
              <a:spcBef>
                <a:spcPct val="0"/>
              </a:spcBef>
              <a:spcAft>
                <a:spcPct val="35000"/>
              </a:spcAft>
              <a:buNone/>
            </a:pPr>
            <a:endParaRPr lang="pt-BR" sz="700" kern="1200">
              <a:solidFill>
                <a:schemeClr val="bg1"/>
              </a:solidFill>
            </a:endParaRPr>
          </a:p>
        </p:txBody>
      </p:sp>
      <p:sp>
        <p:nvSpPr>
          <p:cNvPr id="220" name="Retângulo 219" descr="elemento decorativo">
            <a:extLst>
              <a:ext uri="{FF2B5EF4-FFF2-40B4-BE49-F238E27FC236}">
                <a16:creationId xmlns:a16="http://schemas.microsoft.com/office/drawing/2014/main" id="{F6A83501-0BBC-4414-A5AC-BA2E93F7106C}"/>
              </a:ext>
            </a:extLst>
          </p:cNvPr>
          <p:cNvSpPr/>
          <p:nvPr/>
        </p:nvSpPr>
        <p:spPr>
          <a:xfrm>
            <a:off x="2023469" y="1487944"/>
            <a:ext cx="629350" cy="108000"/>
          </a:xfrm>
          <a:prstGeom prst="rect">
            <a:avLst/>
          </a:prstGeom>
          <a:noFill/>
          <a:ln w="3175">
            <a:noFill/>
          </a:ln>
          <a:effectLst/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715" tIns="0" rIns="5715" bIns="0" numCol="1" spcCol="1270" rtlCol="0" anchor="ctr" anchorCtr="0">
            <a:noAutofit/>
            <a:flatTx/>
          </a:bodyPr>
          <a:lstStyle/>
          <a:p>
            <a:pPr defTabSz="400050" rtl="0">
              <a:spcBef>
                <a:spcPct val="0"/>
              </a:spcBef>
              <a:spcAft>
                <a:spcPct val="35000"/>
              </a:spcAft>
            </a:pPr>
            <a:r>
              <a:rPr lang="pt-BR" sz="800">
                <a:solidFill>
                  <a:schemeClr val="tx1"/>
                </a:solidFill>
              </a:rPr>
              <a:t>Internacional</a:t>
            </a:r>
          </a:p>
        </p:txBody>
      </p:sp>
      <p:cxnSp>
        <p:nvCxnSpPr>
          <p:cNvPr id="116" name="Conector Reto 115">
            <a:extLst>
              <a:ext uri="{FF2B5EF4-FFF2-40B4-BE49-F238E27FC236}">
                <a16:creationId xmlns:a16="http://schemas.microsoft.com/office/drawing/2014/main" id="{95B56B42-D335-4DD0-A9AE-45E440EA1F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9025965" y="3749746"/>
            <a:ext cx="0" cy="182880"/>
          </a:xfrm>
          <a:prstGeom prst="line">
            <a:avLst/>
          </a:prstGeom>
          <a:ln w="28575">
            <a:solidFill>
              <a:schemeClr val="tx1"/>
            </a:solidFill>
            <a:prstDash val="solid"/>
            <a:headEnd type="none" w="sm" len="sm"/>
            <a:tailEnd type="none" w="sm" len="sm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Conector Reto 82">
            <a:extLst>
              <a:ext uri="{FF2B5EF4-FFF2-40B4-BE49-F238E27FC236}">
                <a16:creationId xmlns:a16="http://schemas.microsoft.com/office/drawing/2014/main" id="{6B7B494C-8888-457E-82D1-32EE6B4010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3159687" y="3749746"/>
            <a:ext cx="0" cy="803400"/>
          </a:xfrm>
          <a:prstGeom prst="line">
            <a:avLst/>
          </a:prstGeom>
          <a:ln w="28575">
            <a:solidFill>
              <a:schemeClr val="tx1"/>
            </a:solidFill>
            <a:prstDash val="solid"/>
            <a:headEnd type="none" w="sm" len="sm"/>
            <a:tailEnd type="none" w="sm" len="sm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Conector Reto 83">
            <a:extLst>
              <a:ext uri="{FF2B5EF4-FFF2-40B4-BE49-F238E27FC236}">
                <a16:creationId xmlns:a16="http://schemas.microsoft.com/office/drawing/2014/main" id="{215A627E-A616-4B35-A822-BCD857D053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5112565" y="3749746"/>
            <a:ext cx="0" cy="586584"/>
          </a:xfrm>
          <a:prstGeom prst="line">
            <a:avLst/>
          </a:prstGeom>
          <a:ln w="28575">
            <a:solidFill>
              <a:schemeClr val="tx1"/>
            </a:solidFill>
            <a:prstDash val="solid"/>
            <a:headEnd type="none" w="sm" len="sm"/>
            <a:tailEnd type="none" w="sm" len="sm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Conector Reto 84">
            <a:extLst>
              <a:ext uri="{FF2B5EF4-FFF2-40B4-BE49-F238E27FC236}">
                <a16:creationId xmlns:a16="http://schemas.microsoft.com/office/drawing/2014/main" id="{338A3F58-952C-4C6C-BE73-668B41F870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7093282" y="3749746"/>
            <a:ext cx="0" cy="182880"/>
          </a:xfrm>
          <a:prstGeom prst="line">
            <a:avLst/>
          </a:prstGeom>
          <a:ln w="28575">
            <a:solidFill>
              <a:schemeClr val="tx1"/>
            </a:solidFill>
            <a:prstDash val="solid"/>
            <a:headEnd type="none" w="sm" len="sm"/>
            <a:tailEnd type="none" w="sm" len="sm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Conector Reto 85">
            <a:extLst>
              <a:ext uri="{FF2B5EF4-FFF2-40B4-BE49-F238E27FC236}">
                <a16:creationId xmlns:a16="http://schemas.microsoft.com/office/drawing/2014/main" id="{499176F8-BEEF-4A37-97C9-A7E8592211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9025965" y="3749746"/>
            <a:ext cx="0" cy="803400"/>
          </a:xfrm>
          <a:prstGeom prst="line">
            <a:avLst/>
          </a:prstGeom>
          <a:ln w="28575">
            <a:solidFill>
              <a:schemeClr val="tx1"/>
            </a:solidFill>
            <a:prstDash val="solid"/>
            <a:headEnd type="none" w="sm" len="sm"/>
            <a:tailEnd type="none" w="sm" len="sm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Conector Reto 86">
            <a:extLst>
              <a:ext uri="{FF2B5EF4-FFF2-40B4-BE49-F238E27FC236}">
                <a16:creationId xmlns:a16="http://schemas.microsoft.com/office/drawing/2014/main" id="{E0A5E395-38A3-4ED8-A1C1-7892BF5B1B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10987018" y="3749746"/>
            <a:ext cx="0" cy="182880"/>
          </a:xfrm>
          <a:prstGeom prst="line">
            <a:avLst/>
          </a:prstGeom>
          <a:ln w="28575">
            <a:solidFill>
              <a:schemeClr val="tx1"/>
            </a:solidFill>
            <a:prstDash val="solid"/>
            <a:headEnd type="none" w="sm" len="sm"/>
            <a:tailEnd type="none" w="sm" len="sm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ector: Ângulo 6">
            <a:extLst>
              <a:ext uri="{FF2B5EF4-FFF2-40B4-BE49-F238E27FC236}">
                <a16:creationId xmlns:a16="http://schemas.microsoft.com/office/drawing/2014/main" id="{1C54223A-2F2C-4434-A30B-92D8CEE93C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rot="10800000" flipV="1">
            <a:off x="1204982" y="2827784"/>
            <a:ext cx="4826106" cy="187772"/>
          </a:xfrm>
          <a:prstGeom prst="bentConnector2">
            <a:avLst/>
          </a:prstGeom>
          <a:ln w="28575">
            <a:solidFill>
              <a:schemeClr val="tx1"/>
            </a:solidFill>
            <a:prstDash val="solid"/>
            <a:headEnd type="none" w="sm" len="sm"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Conector Reto 96">
            <a:extLst>
              <a:ext uri="{FF2B5EF4-FFF2-40B4-BE49-F238E27FC236}">
                <a16:creationId xmlns:a16="http://schemas.microsoft.com/office/drawing/2014/main" id="{B5956150-D730-4D39-8E56-5123DA7B17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3156865" y="2830114"/>
            <a:ext cx="0" cy="182880"/>
          </a:xfrm>
          <a:prstGeom prst="line">
            <a:avLst/>
          </a:prstGeom>
          <a:ln w="28575">
            <a:solidFill>
              <a:schemeClr val="tx1"/>
            </a:solidFill>
            <a:prstDash val="solid"/>
            <a:headEnd type="none" w="sm" len="sm"/>
            <a:tailEnd type="none" w="sm" len="sm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Conector Reto 97">
            <a:extLst>
              <a:ext uri="{FF2B5EF4-FFF2-40B4-BE49-F238E27FC236}">
                <a16:creationId xmlns:a16="http://schemas.microsoft.com/office/drawing/2014/main" id="{98000C8A-C564-4106-9005-252681A7FD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5128944" y="2830114"/>
            <a:ext cx="0" cy="182880"/>
          </a:xfrm>
          <a:prstGeom prst="line">
            <a:avLst/>
          </a:prstGeom>
          <a:ln w="28575">
            <a:solidFill>
              <a:schemeClr val="tx1"/>
            </a:solidFill>
            <a:prstDash val="solid"/>
            <a:headEnd type="none" w="sm" len="sm"/>
            <a:tailEnd type="none" w="sm" len="sm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Conector Reto 98">
            <a:extLst>
              <a:ext uri="{FF2B5EF4-FFF2-40B4-BE49-F238E27FC236}">
                <a16:creationId xmlns:a16="http://schemas.microsoft.com/office/drawing/2014/main" id="{DFAFA2FD-B58C-4CB3-83BF-D7037A44C5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7053888" y="2830114"/>
            <a:ext cx="0" cy="182880"/>
          </a:xfrm>
          <a:prstGeom prst="line">
            <a:avLst/>
          </a:prstGeom>
          <a:ln w="28575">
            <a:solidFill>
              <a:schemeClr val="tx1"/>
            </a:solidFill>
            <a:prstDash val="solid"/>
            <a:headEnd type="none" w="sm" len="sm"/>
            <a:tailEnd type="none" w="sm" len="sm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Conector Reto 99">
            <a:extLst>
              <a:ext uri="{FF2B5EF4-FFF2-40B4-BE49-F238E27FC236}">
                <a16:creationId xmlns:a16="http://schemas.microsoft.com/office/drawing/2014/main" id="{92CA40FF-E75F-4233-A382-4E9DE1FACF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9025966" y="2830114"/>
            <a:ext cx="0" cy="182880"/>
          </a:xfrm>
          <a:prstGeom prst="line">
            <a:avLst/>
          </a:prstGeom>
          <a:ln w="28575">
            <a:solidFill>
              <a:schemeClr val="tx1"/>
            </a:solidFill>
            <a:prstDash val="solid"/>
            <a:headEnd type="none" w="sm" len="sm"/>
            <a:tailEnd type="none" w="sm" len="sm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" name="Conector Reto 103">
            <a:extLst>
              <a:ext uri="{FF2B5EF4-FFF2-40B4-BE49-F238E27FC236}">
                <a16:creationId xmlns:a16="http://schemas.microsoft.com/office/drawing/2014/main" id="{E8574014-9F7A-4AC9-82C3-EE7EF06CAF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5281396" y="2229519"/>
            <a:ext cx="802018" cy="0"/>
          </a:xfrm>
          <a:prstGeom prst="line">
            <a:avLst/>
          </a:prstGeom>
          <a:ln w="28575">
            <a:solidFill>
              <a:schemeClr val="tx1"/>
            </a:solidFill>
            <a:prstDash val="solid"/>
            <a:headEnd type="none" w="sm" len="sm"/>
            <a:tailEnd type="none" w="sm" len="sm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1" name="Conector Reto 200">
            <a:extLst>
              <a:ext uri="{FF2B5EF4-FFF2-40B4-BE49-F238E27FC236}">
                <a16:creationId xmlns:a16="http://schemas.microsoft.com/office/drawing/2014/main" id="{7B2075F3-49F1-4561-B16C-A60D139B4E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V="1">
            <a:off x="6091265" y="1753115"/>
            <a:ext cx="1" cy="1083644"/>
          </a:xfrm>
          <a:prstGeom prst="line">
            <a:avLst/>
          </a:prstGeom>
          <a:ln w="28575">
            <a:solidFill>
              <a:schemeClr val="tx1"/>
            </a:solidFill>
            <a:prstDash val="solid"/>
            <a:headEnd type="none" w="sm" len="sm"/>
            <a:tailEnd type="none" w="sm" len="sm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6" name="Conector Reto 205">
            <a:extLst>
              <a:ext uri="{FF2B5EF4-FFF2-40B4-BE49-F238E27FC236}">
                <a16:creationId xmlns:a16="http://schemas.microsoft.com/office/drawing/2014/main" id="{3075AB11-BAD3-42E5-BC8F-B1153E21F9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1192782" y="3749746"/>
            <a:ext cx="0" cy="426328"/>
          </a:xfrm>
          <a:prstGeom prst="line">
            <a:avLst/>
          </a:prstGeom>
          <a:ln w="28575">
            <a:solidFill>
              <a:schemeClr val="tx1"/>
            </a:solidFill>
            <a:prstDash val="solid"/>
            <a:headEnd type="none" w="sm" len="sm"/>
            <a:tailEnd type="none" w="sm" len="sm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Conector: Ângulo 95">
            <a:extLst>
              <a:ext uri="{FF2B5EF4-FFF2-40B4-BE49-F238E27FC236}">
                <a16:creationId xmlns:a16="http://schemas.microsoft.com/office/drawing/2014/main" id="{185DC171-E6CD-4880-8EF4-7E0DB7F6C2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6015876" y="2830114"/>
            <a:ext cx="4971142" cy="252758"/>
          </a:xfrm>
          <a:prstGeom prst="bentConnector3">
            <a:avLst>
              <a:gd name="adj1" fmla="val 100252"/>
            </a:avLst>
          </a:prstGeom>
          <a:ln w="28575">
            <a:solidFill>
              <a:schemeClr val="tx1"/>
            </a:solidFill>
            <a:prstDash val="solid"/>
            <a:headEnd type="none" w="sm" len="sm"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Oval 2" descr="foto de rosto de um membro da equipe&#10;">
            <a:extLst>
              <a:ext uri="{FF2B5EF4-FFF2-40B4-BE49-F238E27FC236}">
                <a16:creationId xmlns:a16="http://schemas.microsoft.com/office/drawing/2014/main" id="{AF82C1DE-355E-4114-8D95-0C7A82EE1C2E}"/>
              </a:ext>
            </a:extLst>
          </p:cNvPr>
          <p:cNvSpPr/>
          <p:nvPr/>
        </p:nvSpPr>
        <p:spPr>
          <a:xfrm>
            <a:off x="5161186" y="986304"/>
            <a:ext cx="777240" cy="777240"/>
          </a:xfrm>
          <a:prstGeom prst="ellipse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t-BR"/>
          </a:p>
        </p:txBody>
      </p:sp>
      <p:sp>
        <p:nvSpPr>
          <p:cNvPr id="73" name="Forma livre: Forma 72">
            <a:extLst>
              <a:ext uri="{FF2B5EF4-FFF2-40B4-BE49-F238E27FC236}">
                <a16:creationId xmlns:a16="http://schemas.microsoft.com/office/drawing/2014/main" id="{9F8E36AE-8112-4AB3-A8DE-74BA44D979A7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/>
          <p:nvPr/>
        </p:nvSpPr>
        <p:spPr>
          <a:xfrm>
            <a:off x="5558303" y="986643"/>
            <a:ext cx="1463040" cy="777240"/>
          </a:xfrm>
          <a:custGeom>
            <a:avLst/>
            <a:gdLst>
              <a:gd name="connsiteX0" fmla="*/ 0 w 1463040"/>
              <a:gd name="connsiteY0" fmla="*/ 0 h 777240"/>
              <a:gd name="connsiteX1" fmla="*/ 394958 w 1463040"/>
              <a:gd name="connsiteY1" fmla="*/ 0 h 777240"/>
              <a:gd name="connsiteX2" fmla="*/ 1063934 w 1463040"/>
              <a:gd name="connsiteY2" fmla="*/ 0 h 777240"/>
              <a:gd name="connsiteX3" fmla="*/ 1074647 w 1463040"/>
              <a:gd name="connsiteY3" fmla="*/ 0 h 777240"/>
              <a:gd name="connsiteX4" fmla="*/ 1463040 w 1463040"/>
              <a:gd name="connsiteY4" fmla="*/ 388620 h 777240"/>
              <a:gd name="connsiteX5" fmla="*/ 1074647 w 1463040"/>
              <a:gd name="connsiteY5" fmla="*/ 777240 h 777240"/>
              <a:gd name="connsiteX6" fmla="*/ 1063934 w 1463040"/>
              <a:gd name="connsiteY6" fmla="*/ 777240 h 777240"/>
              <a:gd name="connsiteX7" fmla="*/ 394958 w 1463040"/>
              <a:gd name="connsiteY7" fmla="*/ 777240 h 777240"/>
              <a:gd name="connsiteX8" fmla="*/ 0 w 1463040"/>
              <a:gd name="connsiteY8" fmla="*/ 777240 h 777240"/>
              <a:gd name="connsiteX9" fmla="*/ 0 w 1463040"/>
              <a:gd name="connsiteY9" fmla="*/ 776044 h 777240"/>
              <a:gd name="connsiteX10" fmla="*/ 69824 w 1463040"/>
              <a:gd name="connsiteY10" fmla="*/ 769006 h 777240"/>
              <a:gd name="connsiteX11" fmla="*/ 380123 w 1463040"/>
              <a:gd name="connsiteY11" fmla="*/ 388281 h 777240"/>
              <a:gd name="connsiteX12" fmla="*/ 69824 w 1463040"/>
              <a:gd name="connsiteY12" fmla="*/ 7556 h 777240"/>
              <a:gd name="connsiteX13" fmla="*/ 0 w 1463040"/>
              <a:gd name="connsiteY13" fmla="*/ 518 h 777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463040" h="777240">
                <a:moveTo>
                  <a:pt x="0" y="0"/>
                </a:moveTo>
                <a:lnTo>
                  <a:pt x="394958" y="0"/>
                </a:lnTo>
                <a:lnTo>
                  <a:pt x="1063934" y="0"/>
                </a:lnTo>
                <a:lnTo>
                  <a:pt x="1074647" y="0"/>
                </a:lnTo>
                <a:cubicBezTo>
                  <a:pt x="1289151" y="0"/>
                  <a:pt x="1463040" y="173991"/>
                  <a:pt x="1463040" y="388620"/>
                </a:cubicBezTo>
                <a:cubicBezTo>
                  <a:pt x="1463040" y="603249"/>
                  <a:pt x="1289151" y="777240"/>
                  <a:pt x="1074647" y="777240"/>
                </a:cubicBezTo>
                <a:lnTo>
                  <a:pt x="1063934" y="777240"/>
                </a:lnTo>
                <a:lnTo>
                  <a:pt x="394958" y="777240"/>
                </a:lnTo>
                <a:lnTo>
                  <a:pt x="0" y="777240"/>
                </a:lnTo>
                <a:lnTo>
                  <a:pt x="0" y="776044"/>
                </a:lnTo>
                <a:lnTo>
                  <a:pt x="69824" y="769006"/>
                </a:lnTo>
                <a:cubicBezTo>
                  <a:pt x="246911" y="732768"/>
                  <a:pt x="380123" y="576081"/>
                  <a:pt x="380123" y="388281"/>
                </a:cubicBezTo>
                <a:cubicBezTo>
                  <a:pt x="380123" y="200481"/>
                  <a:pt x="246911" y="43794"/>
                  <a:pt x="69824" y="7556"/>
                </a:cubicBezTo>
                <a:lnTo>
                  <a:pt x="0" y="518"/>
                </a:ln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 w="28575" cap="rnd" cmpd="sng" algn="ctr">
            <a:noFill/>
            <a:prstDash val="solid"/>
          </a:ln>
          <a:effectLst/>
        </p:spPr>
        <p:style>
          <a:lnRef idx="2">
            <a:scrgbClr r="0" g="0" b="0"/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457200" tIns="5715" rIns="5715" bIns="54011" numCol="1" spcCol="1270" rtlCol="0" anchor="ctr" anchorCtr="0">
            <a:noAutofit/>
            <a:flatTx/>
          </a:bodyPr>
          <a:lstStyle/>
          <a:p>
            <a:pPr defTabSz="4000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pt-BR" sz="1000" b="1">
                <a:solidFill>
                  <a:schemeClr val="accent5">
                    <a:lumMod val="50000"/>
                  </a:schemeClr>
                </a:solidFill>
              </a:rPr>
              <a:t>Lara Cardoso</a:t>
            </a:r>
          </a:p>
          <a:p>
            <a:pPr defTabSz="4000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pt-BR" sz="900">
                <a:solidFill>
                  <a:schemeClr val="tx1"/>
                </a:solidFill>
              </a:rPr>
              <a:t>Presidente</a:t>
            </a:r>
          </a:p>
        </p:txBody>
      </p:sp>
      <p:sp>
        <p:nvSpPr>
          <p:cNvPr id="59" name="Oval 58" descr="foto de membro da equipe&#10;">
            <a:extLst>
              <a:ext uri="{FF2B5EF4-FFF2-40B4-BE49-F238E27FC236}">
                <a16:creationId xmlns:a16="http://schemas.microsoft.com/office/drawing/2014/main" id="{37AD169B-8522-4CDC-B4A1-11D460F170B1}"/>
              </a:ext>
            </a:extLst>
          </p:cNvPr>
          <p:cNvSpPr/>
          <p:nvPr/>
        </p:nvSpPr>
        <p:spPr>
          <a:xfrm>
            <a:off x="3471676" y="1838817"/>
            <a:ext cx="777240" cy="777240"/>
          </a:xfrm>
          <a:prstGeom prst="ellipse">
            <a:avLst/>
          </a:prstGeom>
          <a:blipFill>
            <a:blip r:embed="rId4"/>
            <a:stretch>
              <a:fillRect l="-31055" t="-1098" r="-23129" b="56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t-BR"/>
          </a:p>
        </p:txBody>
      </p:sp>
      <p:sp>
        <p:nvSpPr>
          <p:cNvPr id="79" name="Forma livre: Forma 78">
            <a:extLst>
              <a:ext uri="{FF2B5EF4-FFF2-40B4-BE49-F238E27FC236}">
                <a16:creationId xmlns:a16="http://schemas.microsoft.com/office/drawing/2014/main" id="{6A4C5873-4BF5-4C5F-8225-ED59A9383701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/>
          <p:nvPr/>
        </p:nvSpPr>
        <p:spPr>
          <a:xfrm>
            <a:off x="3868793" y="1839156"/>
            <a:ext cx="1463040" cy="777240"/>
          </a:xfrm>
          <a:custGeom>
            <a:avLst/>
            <a:gdLst>
              <a:gd name="connsiteX0" fmla="*/ 0 w 1463040"/>
              <a:gd name="connsiteY0" fmla="*/ 0 h 777240"/>
              <a:gd name="connsiteX1" fmla="*/ 394958 w 1463040"/>
              <a:gd name="connsiteY1" fmla="*/ 0 h 777240"/>
              <a:gd name="connsiteX2" fmla="*/ 1063934 w 1463040"/>
              <a:gd name="connsiteY2" fmla="*/ 0 h 777240"/>
              <a:gd name="connsiteX3" fmla="*/ 1074647 w 1463040"/>
              <a:gd name="connsiteY3" fmla="*/ 0 h 777240"/>
              <a:gd name="connsiteX4" fmla="*/ 1463040 w 1463040"/>
              <a:gd name="connsiteY4" fmla="*/ 388620 h 777240"/>
              <a:gd name="connsiteX5" fmla="*/ 1074647 w 1463040"/>
              <a:gd name="connsiteY5" fmla="*/ 777240 h 777240"/>
              <a:gd name="connsiteX6" fmla="*/ 1063934 w 1463040"/>
              <a:gd name="connsiteY6" fmla="*/ 777240 h 777240"/>
              <a:gd name="connsiteX7" fmla="*/ 394958 w 1463040"/>
              <a:gd name="connsiteY7" fmla="*/ 777240 h 777240"/>
              <a:gd name="connsiteX8" fmla="*/ 0 w 1463040"/>
              <a:gd name="connsiteY8" fmla="*/ 777240 h 777240"/>
              <a:gd name="connsiteX9" fmla="*/ 0 w 1463040"/>
              <a:gd name="connsiteY9" fmla="*/ 776045 h 777240"/>
              <a:gd name="connsiteX10" fmla="*/ 69824 w 1463040"/>
              <a:gd name="connsiteY10" fmla="*/ 769006 h 777240"/>
              <a:gd name="connsiteX11" fmla="*/ 380123 w 1463040"/>
              <a:gd name="connsiteY11" fmla="*/ 388281 h 777240"/>
              <a:gd name="connsiteX12" fmla="*/ 69824 w 1463040"/>
              <a:gd name="connsiteY12" fmla="*/ 7556 h 777240"/>
              <a:gd name="connsiteX13" fmla="*/ 0 w 1463040"/>
              <a:gd name="connsiteY13" fmla="*/ 518 h 777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463040" h="777240">
                <a:moveTo>
                  <a:pt x="0" y="0"/>
                </a:moveTo>
                <a:lnTo>
                  <a:pt x="394958" y="0"/>
                </a:lnTo>
                <a:lnTo>
                  <a:pt x="1063934" y="0"/>
                </a:lnTo>
                <a:lnTo>
                  <a:pt x="1074647" y="0"/>
                </a:lnTo>
                <a:cubicBezTo>
                  <a:pt x="1289151" y="0"/>
                  <a:pt x="1463040" y="173991"/>
                  <a:pt x="1463040" y="388620"/>
                </a:cubicBezTo>
                <a:cubicBezTo>
                  <a:pt x="1463040" y="603249"/>
                  <a:pt x="1289151" y="777240"/>
                  <a:pt x="1074647" y="777240"/>
                </a:cubicBezTo>
                <a:lnTo>
                  <a:pt x="1063934" y="777240"/>
                </a:lnTo>
                <a:lnTo>
                  <a:pt x="394958" y="777240"/>
                </a:lnTo>
                <a:lnTo>
                  <a:pt x="0" y="777240"/>
                </a:lnTo>
                <a:lnTo>
                  <a:pt x="0" y="776045"/>
                </a:lnTo>
                <a:lnTo>
                  <a:pt x="69824" y="769006"/>
                </a:lnTo>
                <a:cubicBezTo>
                  <a:pt x="246911" y="732768"/>
                  <a:pt x="380123" y="576081"/>
                  <a:pt x="380123" y="388281"/>
                </a:cubicBezTo>
                <a:cubicBezTo>
                  <a:pt x="380123" y="200481"/>
                  <a:pt x="246911" y="43794"/>
                  <a:pt x="69824" y="7556"/>
                </a:cubicBezTo>
                <a:lnTo>
                  <a:pt x="0" y="518"/>
                </a:ln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 w="9525" cap="rnd" cmpd="sng" algn="ctr">
            <a:noFill/>
            <a:prstDash val="solid"/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onnsiteX0" fmla="*/ 0 w 1463040"/>
                      <a:gd name="connsiteY0" fmla="*/ 0 h 777240"/>
                      <a:gd name="connsiteX1" fmla="*/ 394958 w 1463040"/>
                      <a:gd name="connsiteY1" fmla="*/ 0 h 777240"/>
                      <a:gd name="connsiteX2" fmla="*/ 1063934 w 1463040"/>
                      <a:gd name="connsiteY2" fmla="*/ 0 h 777240"/>
                      <a:gd name="connsiteX3" fmla="*/ 1074646 w 1463040"/>
                      <a:gd name="connsiteY3" fmla="*/ 0 h 777240"/>
                      <a:gd name="connsiteX4" fmla="*/ 1463040 w 1463040"/>
                      <a:gd name="connsiteY4" fmla="*/ 388620 h 777240"/>
                      <a:gd name="connsiteX5" fmla="*/ 1074646 w 1463040"/>
                      <a:gd name="connsiteY5" fmla="*/ 777240 h 777240"/>
                      <a:gd name="connsiteX6" fmla="*/ 1063934 w 1463040"/>
                      <a:gd name="connsiteY6" fmla="*/ 777240 h 777240"/>
                      <a:gd name="connsiteX7" fmla="*/ 394958 w 1463040"/>
                      <a:gd name="connsiteY7" fmla="*/ 777240 h 777240"/>
                      <a:gd name="connsiteX8" fmla="*/ 0 w 1463040"/>
                      <a:gd name="connsiteY8" fmla="*/ 777240 h 777240"/>
                      <a:gd name="connsiteX9" fmla="*/ 0 w 1463040"/>
                      <a:gd name="connsiteY9" fmla="*/ 0 h 77724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463040" h="777240" fill="none" extrusionOk="0">
                        <a:moveTo>
                          <a:pt x="0" y="0"/>
                        </a:moveTo>
                        <a:cubicBezTo>
                          <a:pt x="149187" y="24543"/>
                          <a:pt x="254873" y="22261"/>
                          <a:pt x="394958" y="0"/>
                        </a:cubicBezTo>
                        <a:cubicBezTo>
                          <a:pt x="558875" y="-5510"/>
                          <a:pt x="940180" y="-27455"/>
                          <a:pt x="1063934" y="0"/>
                        </a:cubicBezTo>
                        <a:cubicBezTo>
                          <a:pt x="1068401" y="-778"/>
                          <a:pt x="1072659" y="870"/>
                          <a:pt x="1074646" y="0"/>
                        </a:cubicBezTo>
                        <a:cubicBezTo>
                          <a:pt x="1259310" y="4900"/>
                          <a:pt x="1442731" y="159977"/>
                          <a:pt x="1463040" y="388620"/>
                        </a:cubicBezTo>
                        <a:cubicBezTo>
                          <a:pt x="1446068" y="602044"/>
                          <a:pt x="1284479" y="767719"/>
                          <a:pt x="1074646" y="777240"/>
                        </a:cubicBezTo>
                        <a:cubicBezTo>
                          <a:pt x="1072932" y="776524"/>
                          <a:pt x="1065137" y="777185"/>
                          <a:pt x="1063934" y="777240"/>
                        </a:cubicBezTo>
                        <a:cubicBezTo>
                          <a:pt x="959639" y="728011"/>
                          <a:pt x="521524" y="718646"/>
                          <a:pt x="394958" y="777240"/>
                        </a:cubicBezTo>
                        <a:cubicBezTo>
                          <a:pt x="299485" y="810784"/>
                          <a:pt x="101984" y="789372"/>
                          <a:pt x="0" y="777240"/>
                        </a:cubicBezTo>
                        <a:cubicBezTo>
                          <a:pt x="-17041" y="599066"/>
                          <a:pt x="-24866" y="158777"/>
                          <a:pt x="0" y="0"/>
                        </a:cubicBezTo>
                        <a:close/>
                      </a:path>
                      <a:path w="1463040" h="777240" stroke="0" extrusionOk="0">
                        <a:moveTo>
                          <a:pt x="0" y="0"/>
                        </a:moveTo>
                        <a:cubicBezTo>
                          <a:pt x="138563" y="-30316"/>
                          <a:pt x="334554" y="33254"/>
                          <a:pt x="394958" y="0"/>
                        </a:cubicBezTo>
                        <a:cubicBezTo>
                          <a:pt x="519470" y="8832"/>
                          <a:pt x="932254" y="13236"/>
                          <a:pt x="1063934" y="0"/>
                        </a:cubicBezTo>
                        <a:cubicBezTo>
                          <a:pt x="1065422" y="272"/>
                          <a:pt x="1071813" y="423"/>
                          <a:pt x="1074646" y="0"/>
                        </a:cubicBezTo>
                        <a:cubicBezTo>
                          <a:pt x="1268247" y="-11437"/>
                          <a:pt x="1484771" y="184373"/>
                          <a:pt x="1463040" y="388620"/>
                        </a:cubicBezTo>
                        <a:cubicBezTo>
                          <a:pt x="1467640" y="603795"/>
                          <a:pt x="1297805" y="759427"/>
                          <a:pt x="1074646" y="777240"/>
                        </a:cubicBezTo>
                        <a:cubicBezTo>
                          <a:pt x="1072040" y="777375"/>
                          <a:pt x="1065967" y="777099"/>
                          <a:pt x="1063934" y="777240"/>
                        </a:cubicBezTo>
                        <a:cubicBezTo>
                          <a:pt x="949576" y="767662"/>
                          <a:pt x="525852" y="833207"/>
                          <a:pt x="394958" y="777240"/>
                        </a:cubicBezTo>
                        <a:cubicBezTo>
                          <a:pt x="292915" y="773853"/>
                          <a:pt x="106496" y="800934"/>
                          <a:pt x="0" y="777240"/>
                        </a:cubicBezTo>
                        <a:cubicBezTo>
                          <a:pt x="-45094" y="435638"/>
                          <a:pt x="-44697" y="178011"/>
                          <a:pt x="0" y="0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  <a:effectLst/>
        </p:spPr>
        <p:style>
          <a:lnRef idx="2">
            <a:scrgbClr r="0" g="0" b="0"/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457200" tIns="5715" rIns="91440" bIns="54011" numCol="1" spcCol="1270" rtlCol="0" anchor="ctr" anchorCtr="0">
            <a:noAutofit/>
            <a:flatTx/>
          </a:bodyPr>
          <a:lstStyle/>
          <a:p>
            <a:pPr defTabSz="4000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pt-BR" sz="1000" b="1">
                <a:solidFill>
                  <a:schemeClr val="accent5">
                    <a:lumMod val="50000"/>
                  </a:schemeClr>
                </a:solidFill>
              </a:rPr>
              <a:t>Eduarda Dias</a:t>
            </a:r>
          </a:p>
          <a:p>
            <a:pPr defTabSz="4000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pt-BR" sz="900">
                <a:solidFill>
                  <a:schemeClr val="tx1"/>
                </a:solidFill>
              </a:rPr>
              <a:t>Assistente Executivo</a:t>
            </a:r>
          </a:p>
        </p:txBody>
      </p:sp>
      <p:sp>
        <p:nvSpPr>
          <p:cNvPr id="62" name="Oval 61" descr="foto de membro da equipe&#10;">
            <a:extLst>
              <a:ext uri="{FF2B5EF4-FFF2-40B4-BE49-F238E27FC236}">
                <a16:creationId xmlns:a16="http://schemas.microsoft.com/office/drawing/2014/main" id="{0B1AA39C-B583-4C8C-8368-FBCE6A98AAA9}"/>
              </a:ext>
            </a:extLst>
          </p:cNvPr>
          <p:cNvSpPr/>
          <p:nvPr/>
        </p:nvSpPr>
        <p:spPr>
          <a:xfrm>
            <a:off x="274698" y="3008464"/>
            <a:ext cx="777240" cy="777240"/>
          </a:xfrm>
          <a:prstGeom prst="ellipse">
            <a:avLst/>
          </a:prstGeom>
          <a:blipFill dpi="0" rotWithShape="1"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t-BR"/>
          </a:p>
        </p:txBody>
      </p:sp>
      <p:sp>
        <p:nvSpPr>
          <p:cNvPr id="135" name="Forma livre: Forma 134">
            <a:extLst>
              <a:ext uri="{FF2B5EF4-FFF2-40B4-BE49-F238E27FC236}">
                <a16:creationId xmlns:a16="http://schemas.microsoft.com/office/drawing/2014/main" id="{2B04C355-4C0E-4D22-9C61-7C3A583C1092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/>
          <p:nvPr/>
        </p:nvSpPr>
        <p:spPr>
          <a:xfrm>
            <a:off x="678602" y="3008803"/>
            <a:ext cx="1463040" cy="777240"/>
          </a:xfrm>
          <a:custGeom>
            <a:avLst/>
            <a:gdLst>
              <a:gd name="connsiteX0" fmla="*/ 0 w 1463040"/>
              <a:gd name="connsiteY0" fmla="*/ 0 h 777240"/>
              <a:gd name="connsiteX1" fmla="*/ 394958 w 1463040"/>
              <a:gd name="connsiteY1" fmla="*/ 0 h 777240"/>
              <a:gd name="connsiteX2" fmla="*/ 1063934 w 1463040"/>
              <a:gd name="connsiteY2" fmla="*/ 0 h 777240"/>
              <a:gd name="connsiteX3" fmla="*/ 1074647 w 1463040"/>
              <a:gd name="connsiteY3" fmla="*/ 0 h 777240"/>
              <a:gd name="connsiteX4" fmla="*/ 1463040 w 1463040"/>
              <a:gd name="connsiteY4" fmla="*/ 388620 h 777240"/>
              <a:gd name="connsiteX5" fmla="*/ 1074647 w 1463040"/>
              <a:gd name="connsiteY5" fmla="*/ 777240 h 777240"/>
              <a:gd name="connsiteX6" fmla="*/ 1063934 w 1463040"/>
              <a:gd name="connsiteY6" fmla="*/ 777240 h 777240"/>
              <a:gd name="connsiteX7" fmla="*/ 394958 w 1463040"/>
              <a:gd name="connsiteY7" fmla="*/ 777240 h 777240"/>
              <a:gd name="connsiteX8" fmla="*/ 0 w 1463040"/>
              <a:gd name="connsiteY8" fmla="*/ 777240 h 777240"/>
              <a:gd name="connsiteX9" fmla="*/ 0 w 1463040"/>
              <a:gd name="connsiteY9" fmla="*/ 775360 h 777240"/>
              <a:gd name="connsiteX10" fmla="*/ 63037 w 1463040"/>
              <a:gd name="connsiteY10" fmla="*/ 769006 h 777240"/>
              <a:gd name="connsiteX11" fmla="*/ 373336 w 1463040"/>
              <a:gd name="connsiteY11" fmla="*/ 388281 h 777240"/>
              <a:gd name="connsiteX12" fmla="*/ 63037 w 1463040"/>
              <a:gd name="connsiteY12" fmla="*/ 7557 h 777240"/>
              <a:gd name="connsiteX13" fmla="*/ 0 w 1463040"/>
              <a:gd name="connsiteY13" fmla="*/ 1202 h 777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463040" h="777240">
                <a:moveTo>
                  <a:pt x="0" y="0"/>
                </a:moveTo>
                <a:lnTo>
                  <a:pt x="394958" y="0"/>
                </a:lnTo>
                <a:lnTo>
                  <a:pt x="1063934" y="0"/>
                </a:lnTo>
                <a:lnTo>
                  <a:pt x="1074647" y="0"/>
                </a:lnTo>
                <a:cubicBezTo>
                  <a:pt x="1289151" y="0"/>
                  <a:pt x="1463040" y="173991"/>
                  <a:pt x="1463040" y="388620"/>
                </a:cubicBezTo>
                <a:cubicBezTo>
                  <a:pt x="1463040" y="603249"/>
                  <a:pt x="1289151" y="777240"/>
                  <a:pt x="1074647" y="777240"/>
                </a:cubicBezTo>
                <a:lnTo>
                  <a:pt x="1063934" y="777240"/>
                </a:lnTo>
                <a:lnTo>
                  <a:pt x="394958" y="777240"/>
                </a:lnTo>
                <a:lnTo>
                  <a:pt x="0" y="777240"/>
                </a:lnTo>
                <a:lnTo>
                  <a:pt x="0" y="775360"/>
                </a:lnTo>
                <a:lnTo>
                  <a:pt x="63037" y="769006"/>
                </a:lnTo>
                <a:cubicBezTo>
                  <a:pt x="240124" y="732768"/>
                  <a:pt x="373336" y="576082"/>
                  <a:pt x="373336" y="388281"/>
                </a:cubicBezTo>
                <a:cubicBezTo>
                  <a:pt x="373336" y="200481"/>
                  <a:pt x="240124" y="43794"/>
                  <a:pt x="63037" y="7557"/>
                </a:cubicBezTo>
                <a:lnTo>
                  <a:pt x="0" y="1202"/>
                </a:lnTo>
                <a:close/>
              </a:path>
            </a:pathLst>
          </a:custGeom>
          <a:solidFill>
            <a:schemeClr val="tx2">
              <a:lumMod val="20000"/>
              <a:lumOff val="80000"/>
            </a:schemeClr>
          </a:solidFill>
          <a:ln w="28575" cap="rnd" cmpd="sng" algn="ctr">
            <a:noFill/>
            <a:prstDash val="solid"/>
          </a:ln>
          <a:effectLst/>
        </p:spPr>
        <p:style>
          <a:lnRef idx="2">
            <a:scrgbClr r="0" g="0" b="0"/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457200" tIns="5715" rIns="91440" bIns="54011" numCol="1" spcCol="1270" rtlCol="0" anchor="ctr" anchorCtr="0">
            <a:noAutofit/>
            <a:flatTx/>
          </a:bodyPr>
          <a:lstStyle/>
          <a:p>
            <a:pPr defTabSz="4000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pt-BR" sz="1000" b="1">
                <a:solidFill>
                  <a:schemeClr val="accent4">
                    <a:lumMod val="50000"/>
                  </a:schemeClr>
                </a:solidFill>
              </a:rPr>
              <a:t>Nicolau Mendes</a:t>
            </a:r>
          </a:p>
          <a:p>
            <a:pPr defTabSz="4000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pt-BR" sz="900">
                <a:solidFill>
                  <a:schemeClr val="tx1"/>
                </a:solidFill>
              </a:rPr>
              <a:t>VP de Finanças</a:t>
            </a:r>
          </a:p>
        </p:txBody>
      </p:sp>
      <p:sp>
        <p:nvSpPr>
          <p:cNvPr id="66" name="Oval 65" descr="foto de membro da equipe&#10;">
            <a:extLst>
              <a:ext uri="{FF2B5EF4-FFF2-40B4-BE49-F238E27FC236}">
                <a16:creationId xmlns:a16="http://schemas.microsoft.com/office/drawing/2014/main" id="{49C7E9FF-C479-498E-9989-5F9A51A057DD}"/>
              </a:ext>
            </a:extLst>
          </p:cNvPr>
          <p:cNvSpPr/>
          <p:nvPr/>
        </p:nvSpPr>
        <p:spPr>
          <a:xfrm>
            <a:off x="274698" y="3922775"/>
            <a:ext cx="777240" cy="777240"/>
          </a:xfrm>
          <a:prstGeom prst="ellipse">
            <a:avLst/>
          </a:prstGeom>
          <a:blipFill>
            <a:blip r:embed="rId7"/>
            <a:stretch>
              <a:fillRect l="-16231" t="-7320" r="-61280" b="-12938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t-BR"/>
          </a:p>
        </p:txBody>
      </p:sp>
      <p:sp>
        <p:nvSpPr>
          <p:cNvPr id="136" name="Forma livre: Forma 135">
            <a:extLst>
              <a:ext uri="{FF2B5EF4-FFF2-40B4-BE49-F238E27FC236}">
                <a16:creationId xmlns:a16="http://schemas.microsoft.com/office/drawing/2014/main" id="{AB567785-3E0A-4AED-B10A-D64ADC85A26A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/>
          <p:nvPr/>
        </p:nvSpPr>
        <p:spPr>
          <a:xfrm>
            <a:off x="678602" y="3923114"/>
            <a:ext cx="1463040" cy="777240"/>
          </a:xfrm>
          <a:custGeom>
            <a:avLst/>
            <a:gdLst>
              <a:gd name="connsiteX0" fmla="*/ 0 w 1463040"/>
              <a:gd name="connsiteY0" fmla="*/ 0 h 777240"/>
              <a:gd name="connsiteX1" fmla="*/ 394958 w 1463040"/>
              <a:gd name="connsiteY1" fmla="*/ 0 h 777240"/>
              <a:gd name="connsiteX2" fmla="*/ 1063934 w 1463040"/>
              <a:gd name="connsiteY2" fmla="*/ 0 h 777240"/>
              <a:gd name="connsiteX3" fmla="*/ 1074647 w 1463040"/>
              <a:gd name="connsiteY3" fmla="*/ 0 h 777240"/>
              <a:gd name="connsiteX4" fmla="*/ 1463040 w 1463040"/>
              <a:gd name="connsiteY4" fmla="*/ 388620 h 777240"/>
              <a:gd name="connsiteX5" fmla="*/ 1074647 w 1463040"/>
              <a:gd name="connsiteY5" fmla="*/ 777240 h 777240"/>
              <a:gd name="connsiteX6" fmla="*/ 1063934 w 1463040"/>
              <a:gd name="connsiteY6" fmla="*/ 777240 h 777240"/>
              <a:gd name="connsiteX7" fmla="*/ 394958 w 1463040"/>
              <a:gd name="connsiteY7" fmla="*/ 777240 h 777240"/>
              <a:gd name="connsiteX8" fmla="*/ 0 w 1463040"/>
              <a:gd name="connsiteY8" fmla="*/ 777240 h 777240"/>
              <a:gd name="connsiteX9" fmla="*/ 0 w 1463040"/>
              <a:gd name="connsiteY9" fmla="*/ 775360 h 777240"/>
              <a:gd name="connsiteX10" fmla="*/ 63037 w 1463040"/>
              <a:gd name="connsiteY10" fmla="*/ 769006 h 777240"/>
              <a:gd name="connsiteX11" fmla="*/ 373336 w 1463040"/>
              <a:gd name="connsiteY11" fmla="*/ 388281 h 777240"/>
              <a:gd name="connsiteX12" fmla="*/ 63037 w 1463040"/>
              <a:gd name="connsiteY12" fmla="*/ 7557 h 777240"/>
              <a:gd name="connsiteX13" fmla="*/ 0 w 1463040"/>
              <a:gd name="connsiteY13" fmla="*/ 1202 h 777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463040" h="777240">
                <a:moveTo>
                  <a:pt x="0" y="0"/>
                </a:moveTo>
                <a:lnTo>
                  <a:pt x="394958" y="0"/>
                </a:lnTo>
                <a:lnTo>
                  <a:pt x="1063934" y="0"/>
                </a:lnTo>
                <a:lnTo>
                  <a:pt x="1074647" y="0"/>
                </a:lnTo>
                <a:cubicBezTo>
                  <a:pt x="1289151" y="0"/>
                  <a:pt x="1463040" y="173991"/>
                  <a:pt x="1463040" y="388620"/>
                </a:cubicBezTo>
                <a:cubicBezTo>
                  <a:pt x="1463040" y="603249"/>
                  <a:pt x="1289151" y="777240"/>
                  <a:pt x="1074647" y="777240"/>
                </a:cubicBezTo>
                <a:lnTo>
                  <a:pt x="1063934" y="777240"/>
                </a:lnTo>
                <a:lnTo>
                  <a:pt x="394958" y="777240"/>
                </a:lnTo>
                <a:lnTo>
                  <a:pt x="0" y="777240"/>
                </a:lnTo>
                <a:lnTo>
                  <a:pt x="0" y="775360"/>
                </a:lnTo>
                <a:lnTo>
                  <a:pt x="63037" y="769006"/>
                </a:lnTo>
                <a:cubicBezTo>
                  <a:pt x="240124" y="732769"/>
                  <a:pt x="373336" y="576082"/>
                  <a:pt x="373336" y="388281"/>
                </a:cubicBezTo>
                <a:cubicBezTo>
                  <a:pt x="373336" y="200481"/>
                  <a:pt x="240124" y="43794"/>
                  <a:pt x="63037" y="7557"/>
                </a:cubicBezTo>
                <a:lnTo>
                  <a:pt x="0" y="1202"/>
                </a:lnTo>
                <a:close/>
              </a:path>
            </a:pathLst>
          </a:custGeom>
          <a:solidFill>
            <a:schemeClr val="tx2">
              <a:lumMod val="20000"/>
              <a:lumOff val="80000"/>
            </a:schemeClr>
          </a:solidFill>
          <a:ln w="28575" cap="rnd" cmpd="sng" algn="ctr">
            <a:noFill/>
            <a:prstDash val="solid"/>
          </a:ln>
          <a:effectLst/>
        </p:spPr>
        <p:style>
          <a:lnRef idx="2">
            <a:scrgbClr r="0" g="0" b="0"/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457200" tIns="5715" rIns="91440" bIns="54011" numCol="1" spcCol="1270" rtlCol="0" anchor="ctr" anchorCtr="0">
            <a:noAutofit/>
            <a:flatTx/>
          </a:bodyPr>
          <a:lstStyle/>
          <a:p>
            <a:pPr defTabSz="4000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pt-BR" sz="1000" b="1">
                <a:solidFill>
                  <a:schemeClr val="accent4">
                    <a:lumMod val="50000"/>
                  </a:schemeClr>
                </a:solidFill>
              </a:rPr>
              <a:t>Antônio Teixeira</a:t>
            </a:r>
          </a:p>
          <a:p>
            <a:pPr defTabSz="4000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pt-BR" sz="900">
                <a:solidFill>
                  <a:schemeClr val="tx1"/>
                </a:solidFill>
              </a:rPr>
              <a:t>Gerente de Contabilidade</a:t>
            </a:r>
          </a:p>
        </p:txBody>
      </p:sp>
      <p:sp>
        <p:nvSpPr>
          <p:cNvPr id="69" name="Oval 68" descr="foto de membro da equipe&#10;">
            <a:extLst>
              <a:ext uri="{FF2B5EF4-FFF2-40B4-BE49-F238E27FC236}">
                <a16:creationId xmlns:a16="http://schemas.microsoft.com/office/drawing/2014/main" id="{10907633-18DA-4EE2-A93B-02D0176184A3}"/>
              </a:ext>
            </a:extLst>
          </p:cNvPr>
          <p:cNvSpPr/>
          <p:nvPr/>
        </p:nvSpPr>
        <p:spPr>
          <a:xfrm>
            <a:off x="274698" y="4782078"/>
            <a:ext cx="777240" cy="777240"/>
          </a:xfrm>
          <a:prstGeom prst="ellipse">
            <a:avLst/>
          </a:prstGeom>
          <a:blipFill>
            <a:blip r:embed="rId8"/>
            <a:stretch>
              <a:fillRect l="-88296" t="-13960" r="-102123" b="-74949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t-BR"/>
          </a:p>
        </p:txBody>
      </p:sp>
      <p:sp>
        <p:nvSpPr>
          <p:cNvPr id="142" name="Forma livre: Forma 141">
            <a:extLst>
              <a:ext uri="{FF2B5EF4-FFF2-40B4-BE49-F238E27FC236}">
                <a16:creationId xmlns:a16="http://schemas.microsoft.com/office/drawing/2014/main" id="{959D0B9B-BB91-4406-8BCC-DF7B6EEC62A7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/>
          <p:nvPr/>
        </p:nvSpPr>
        <p:spPr>
          <a:xfrm>
            <a:off x="678602" y="4782417"/>
            <a:ext cx="1463040" cy="777240"/>
          </a:xfrm>
          <a:custGeom>
            <a:avLst/>
            <a:gdLst>
              <a:gd name="connsiteX0" fmla="*/ 0 w 1463040"/>
              <a:gd name="connsiteY0" fmla="*/ 0 h 777240"/>
              <a:gd name="connsiteX1" fmla="*/ 394958 w 1463040"/>
              <a:gd name="connsiteY1" fmla="*/ 0 h 777240"/>
              <a:gd name="connsiteX2" fmla="*/ 1063934 w 1463040"/>
              <a:gd name="connsiteY2" fmla="*/ 0 h 777240"/>
              <a:gd name="connsiteX3" fmla="*/ 1074647 w 1463040"/>
              <a:gd name="connsiteY3" fmla="*/ 0 h 777240"/>
              <a:gd name="connsiteX4" fmla="*/ 1463040 w 1463040"/>
              <a:gd name="connsiteY4" fmla="*/ 388620 h 777240"/>
              <a:gd name="connsiteX5" fmla="*/ 1074647 w 1463040"/>
              <a:gd name="connsiteY5" fmla="*/ 777240 h 777240"/>
              <a:gd name="connsiteX6" fmla="*/ 1063934 w 1463040"/>
              <a:gd name="connsiteY6" fmla="*/ 777240 h 777240"/>
              <a:gd name="connsiteX7" fmla="*/ 394958 w 1463040"/>
              <a:gd name="connsiteY7" fmla="*/ 777240 h 777240"/>
              <a:gd name="connsiteX8" fmla="*/ 0 w 1463040"/>
              <a:gd name="connsiteY8" fmla="*/ 777240 h 777240"/>
              <a:gd name="connsiteX9" fmla="*/ 0 w 1463040"/>
              <a:gd name="connsiteY9" fmla="*/ 775360 h 777240"/>
              <a:gd name="connsiteX10" fmla="*/ 63037 w 1463040"/>
              <a:gd name="connsiteY10" fmla="*/ 769006 h 777240"/>
              <a:gd name="connsiteX11" fmla="*/ 373336 w 1463040"/>
              <a:gd name="connsiteY11" fmla="*/ 388281 h 777240"/>
              <a:gd name="connsiteX12" fmla="*/ 63037 w 1463040"/>
              <a:gd name="connsiteY12" fmla="*/ 7557 h 777240"/>
              <a:gd name="connsiteX13" fmla="*/ 0 w 1463040"/>
              <a:gd name="connsiteY13" fmla="*/ 1202 h 777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463040" h="777240">
                <a:moveTo>
                  <a:pt x="0" y="0"/>
                </a:moveTo>
                <a:lnTo>
                  <a:pt x="394958" y="0"/>
                </a:lnTo>
                <a:lnTo>
                  <a:pt x="1063934" y="0"/>
                </a:lnTo>
                <a:lnTo>
                  <a:pt x="1074647" y="0"/>
                </a:lnTo>
                <a:cubicBezTo>
                  <a:pt x="1289151" y="0"/>
                  <a:pt x="1463040" y="173991"/>
                  <a:pt x="1463040" y="388620"/>
                </a:cubicBezTo>
                <a:cubicBezTo>
                  <a:pt x="1463040" y="603249"/>
                  <a:pt x="1289151" y="777240"/>
                  <a:pt x="1074647" y="777240"/>
                </a:cubicBezTo>
                <a:lnTo>
                  <a:pt x="1063934" y="777240"/>
                </a:lnTo>
                <a:lnTo>
                  <a:pt x="394958" y="777240"/>
                </a:lnTo>
                <a:lnTo>
                  <a:pt x="0" y="777240"/>
                </a:lnTo>
                <a:lnTo>
                  <a:pt x="0" y="775360"/>
                </a:lnTo>
                <a:lnTo>
                  <a:pt x="63037" y="769006"/>
                </a:lnTo>
                <a:cubicBezTo>
                  <a:pt x="240124" y="732769"/>
                  <a:pt x="373336" y="576082"/>
                  <a:pt x="373336" y="388281"/>
                </a:cubicBezTo>
                <a:cubicBezTo>
                  <a:pt x="373336" y="200481"/>
                  <a:pt x="240124" y="43794"/>
                  <a:pt x="63037" y="7557"/>
                </a:cubicBezTo>
                <a:lnTo>
                  <a:pt x="0" y="1202"/>
                </a:lnTo>
                <a:close/>
              </a:path>
            </a:pathLst>
          </a:custGeom>
          <a:solidFill>
            <a:schemeClr val="tx2">
              <a:lumMod val="20000"/>
              <a:lumOff val="80000"/>
            </a:schemeClr>
          </a:solidFill>
          <a:ln w="28575" cap="rnd" cmpd="sng" algn="ctr">
            <a:noFill/>
            <a:prstDash val="solid"/>
          </a:ln>
          <a:effectLst/>
        </p:spPr>
        <p:style>
          <a:lnRef idx="2">
            <a:scrgbClr r="0" g="0" b="0"/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457200" tIns="5715" rIns="91440" bIns="54011" numCol="1" spcCol="1270" rtlCol="0" anchor="ctr" anchorCtr="0">
            <a:noAutofit/>
            <a:flatTx/>
          </a:bodyPr>
          <a:lstStyle/>
          <a:p>
            <a:pPr defTabSz="4000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pt-BR" sz="1000" b="1">
                <a:solidFill>
                  <a:schemeClr val="accent4">
                    <a:lumMod val="50000"/>
                  </a:schemeClr>
                </a:solidFill>
              </a:rPr>
              <a:t>Diogo Martins</a:t>
            </a:r>
          </a:p>
          <a:p>
            <a:pPr defTabSz="4000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pt-BR" sz="900">
                <a:solidFill>
                  <a:schemeClr val="tx1"/>
                </a:solidFill>
              </a:rPr>
              <a:t>Gerente de Contabilidade</a:t>
            </a:r>
          </a:p>
        </p:txBody>
      </p:sp>
      <p:sp>
        <p:nvSpPr>
          <p:cNvPr id="75" name="Oval 74" descr="foto de membro da equipe&#10;">
            <a:extLst>
              <a:ext uri="{FF2B5EF4-FFF2-40B4-BE49-F238E27FC236}">
                <a16:creationId xmlns:a16="http://schemas.microsoft.com/office/drawing/2014/main" id="{EA93B4C6-D203-4E00-AD83-6EC19D62AB37}"/>
              </a:ext>
            </a:extLst>
          </p:cNvPr>
          <p:cNvSpPr/>
          <p:nvPr/>
        </p:nvSpPr>
        <p:spPr>
          <a:xfrm>
            <a:off x="2237921" y="3008464"/>
            <a:ext cx="777240" cy="777240"/>
          </a:xfrm>
          <a:prstGeom prst="ellipse">
            <a:avLst/>
          </a:prstGeom>
          <a:blipFill>
            <a:blip r:embed="rId9"/>
            <a:stretch>
              <a:fillRect l="-82061" t="-11182" r="-94593" b="-62922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t-BR"/>
          </a:p>
        </p:txBody>
      </p:sp>
      <p:sp>
        <p:nvSpPr>
          <p:cNvPr id="137" name="Forma livre: Forma 136">
            <a:extLst>
              <a:ext uri="{FF2B5EF4-FFF2-40B4-BE49-F238E27FC236}">
                <a16:creationId xmlns:a16="http://schemas.microsoft.com/office/drawing/2014/main" id="{60FF0A07-57C3-47E8-A8B9-53619AB9A396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/>
          <p:nvPr/>
        </p:nvSpPr>
        <p:spPr>
          <a:xfrm>
            <a:off x="2633734" y="3008803"/>
            <a:ext cx="1463040" cy="777240"/>
          </a:xfrm>
          <a:custGeom>
            <a:avLst/>
            <a:gdLst>
              <a:gd name="connsiteX0" fmla="*/ 0 w 1463040"/>
              <a:gd name="connsiteY0" fmla="*/ 0 h 777240"/>
              <a:gd name="connsiteX1" fmla="*/ 394958 w 1463040"/>
              <a:gd name="connsiteY1" fmla="*/ 0 h 777240"/>
              <a:gd name="connsiteX2" fmla="*/ 1063934 w 1463040"/>
              <a:gd name="connsiteY2" fmla="*/ 0 h 777240"/>
              <a:gd name="connsiteX3" fmla="*/ 1074647 w 1463040"/>
              <a:gd name="connsiteY3" fmla="*/ 0 h 777240"/>
              <a:gd name="connsiteX4" fmla="*/ 1463040 w 1463040"/>
              <a:gd name="connsiteY4" fmla="*/ 388620 h 777240"/>
              <a:gd name="connsiteX5" fmla="*/ 1074647 w 1463040"/>
              <a:gd name="connsiteY5" fmla="*/ 777240 h 777240"/>
              <a:gd name="connsiteX6" fmla="*/ 1063934 w 1463040"/>
              <a:gd name="connsiteY6" fmla="*/ 777240 h 777240"/>
              <a:gd name="connsiteX7" fmla="*/ 394958 w 1463040"/>
              <a:gd name="connsiteY7" fmla="*/ 777240 h 777240"/>
              <a:gd name="connsiteX8" fmla="*/ 0 w 1463040"/>
              <a:gd name="connsiteY8" fmla="*/ 777240 h 777240"/>
              <a:gd name="connsiteX9" fmla="*/ 0 w 1463040"/>
              <a:gd name="connsiteY9" fmla="*/ 776045 h 777240"/>
              <a:gd name="connsiteX10" fmla="*/ 69824 w 1463040"/>
              <a:gd name="connsiteY10" fmla="*/ 769006 h 777240"/>
              <a:gd name="connsiteX11" fmla="*/ 380123 w 1463040"/>
              <a:gd name="connsiteY11" fmla="*/ 388281 h 777240"/>
              <a:gd name="connsiteX12" fmla="*/ 69824 w 1463040"/>
              <a:gd name="connsiteY12" fmla="*/ 7557 h 777240"/>
              <a:gd name="connsiteX13" fmla="*/ 0 w 1463040"/>
              <a:gd name="connsiteY13" fmla="*/ 518 h 777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463040" h="777240">
                <a:moveTo>
                  <a:pt x="0" y="0"/>
                </a:moveTo>
                <a:lnTo>
                  <a:pt x="394958" y="0"/>
                </a:lnTo>
                <a:lnTo>
                  <a:pt x="1063934" y="0"/>
                </a:lnTo>
                <a:lnTo>
                  <a:pt x="1074647" y="0"/>
                </a:lnTo>
                <a:cubicBezTo>
                  <a:pt x="1289151" y="0"/>
                  <a:pt x="1463040" y="173991"/>
                  <a:pt x="1463040" y="388620"/>
                </a:cubicBezTo>
                <a:cubicBezTo>
                  <a:pt x="1463040" y="603249"/>
                  <a:pt x="1289151" y="777240"/>
                  <a:pt x="1074647" y="777240"/>
                </a:cubicBezTo>
                <a:lnTo>
                  <a:pt x="1063934" y="777240"/>
                </a:lnTo>
                <a:lnTo>
                  <a:pt x="394958" y="777240"/>
                </a:lnTo>
                <a:lnTo>
                  <a:pt x="0" y="777240"/>
                </a:lnTo>
                <a:lnTo>
                  <a:pt x="0" y="776045"/>
                </a:lnTo>
                <a:lnTo>
                  <a:pt x="69824" y="769006"/>
                </a:lnTo>
                <a:cubicBezTo>
                  <a:pt x="246911" y="732768"/>
                  <a:pt x="380123" y="576082"/>
                  <a:pt x="380123" y="388281"/>
                </a:cubicBezTo>
                <a:cubicBezTo>
                  <a:pt x="380123" y="200481"/>
                  <a:pt x="246911" y="43794"/>
                  <a:pt x="69824" y="7557"/>
                </a:cubicBezTo>
                <a:lnTo>
                  <a:pt x="0" y="518"/>
                </a:lnTo>
                <a:close/>
              </a:path>
            </a:pathLst>
          </a:custGeom>
          <a:solidFill>
            <a:schemeClr val="tx2">
              <a:lumMod val="20000"/>
              <a:lumOff val="80000"/>
            </a:schemeClr>
          </a:solidFill>
          <a:ln w="28575" cap="rnd" cmpd="sng" algn="ctr">
            <a:noFill/>
            <a:prstDash val="solid"/>
          </a:ln>
          <a:effectLst/>
        </p:spPr>
        <p:style>
          <a:lnRef idx="2">
            <a:scrgbClr r="0" g="0" b="0"/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457200" tIns="5715" rIns="91440" bIns="54011" numCol="1" spcCol="1270" rtlCol="0" anchor="ctr" anchorCtr="0">
            <a:noAutofit/>
            <a:flatTx/>
          </a:bodyPr>
          <a:lstStyle/>
          <a:p>
            <a:pPr defTabSz="4000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pt-BR" sz="1000" b="1">
                <a:solidFill>
                  <a:schemeClr val="accent4">
                    <a:lumMod val="50000"/>
                  </a:schemeClr>
                </a:solidFill>
              </a:rPr>
              <a:t>Alberto Ramos</a:t>
            </a:r>
          </a:p>
          <a:p>
            <a:pPr defTabSz="4000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pt-BR" sz="900" spc="-20">
                <a:solidFill>
                  <a:schemeClr val="tx1"/>
                </a:solidFill>
              </a:rPr>
              <a:t>VP de Tecnologia</a:t>
            </a:r>
          </a:p>
        </p:txBody>
      </p:sp>
      <p:sp>
        <p:nvSpPr>
          <p:cNvPr id="72" name="Oval 71" descr="foto de membro da equipe&#10;">
            <a:extLst>
              <a:ext uri="{FF2B5EF4-FFF2-40B4-BE49-F238E27FC236}">
                <a16:creationId xmlns:a16="http://schemas.microsoft.com/office/drawing/2014/main" id="{19FF4093-E518-43FB-A0B5-1E2F77C7568D}"/>
              </a:ext>
            </a:extLst>
          </p:cNvPr>
          <p:cNvSpPr/>
          <p:nvPr/>
        </p:nvSpPr>
        <p:spPr>
          <a:xfrm>
            <a:off x="2236617" y="3922775"/>
            <a:ext cx="777240" cy="777240"/>
          </a:xfrm>
          <a:prstGeom prst="ellipse">
            <a:avLst/>
          </a:pr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t-BR"/>
          </a:p>
        </p:txBody>
      </p:sp>
      <p:sp>
        <p:nvSpPr>
          <p:cNvPr id="140" name="Forma livre: Forma 139">
            <a:extLst>
              <a:ext uri="{FF2B5EF4-FFF2-40B4-BE49-F238E27FC236}">
                <a16:creationId xmlns:a16="http://schemas.microsoft.com/office/drawing/2014/main" id="{C19BF4B9-42B7-445B-8A3A-18EF1272B796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/>
          <p:nvPr/>
        </p:nvSpPr>
        <p:spPr>
          <a:xfrm>
            <a:off x="2633734" y="3923114"/>
            <a:ext cx="1463040" cy="777240"/>
          </a:xfrm>
          <a:custGeom>
            <a:avLst/>
            <a:gdLst>
              <a:gd name="connsiteX0" fmla="*/ 0 w 1463040"/>
              <a:gd name="connsiteY0" fmla="*/ 0 h 777240"/>
              <a:gd name="connsiteX1" fmla="*/ 394958 w 1463040"/>
              <a:gd name="connsiteY1" fmla="*/ 0 h 777240"/>
              <a:gd name="connsiteX2" fmla="*/ 1063934 w 1463040"/>
              <a:gd name="connsiteY2" fmla="*/ 0 h 777240"/>
              <a:gd name="connsiteX3" fmla="*/ 1074647 w 1463040"/>
              <a:gd name="connsiteY3" fmla="*/ 0 h 777240"/>
              <a:gd name="connsiteX4" fmla="*/ 1463040 w 1463040"/>
              <a:gd name="connsiteY4" fmla="*/ 388620 h 777240"/>
              <a:gd name="connsiteX5" fmla="*/ 1074647 w 1463040"/>
              <a:gd name="connsiteY5" fmla="*/ 777240 h 777240"/>
              <a:gd name="connsiteX6" fmla="*/ 1063934 w 1463040"/>
              <a:gd name="connsiteY6" fmla="*/ 777240 h 777240"/>
              <a:gd name="connsiteX7" fmla="*/ 394958 w 1463040"/>
              <a:gd name="connsiteY7" fmla="*/ 777240 h 777240"/>
              <a:gd name="connsiteX8" fmla="*/ 0 w 1463040"/>
              <a:gd name="connsiteY8" fmla="*/ 777240 h 777240"/>
              <a:gd name="connsiteX9" fmla="*/ 0 w 1463040"/>
              <a:gd name="connsiteY9" fmla="*/ 776045 h 777240"/>
              <a:gd name="connsiteX10" fmla="*/ 69824 w 1463040"/>
              <a:gd name="connsiteY10" fmla="*/ 769006 h 777240"/>
              <a:gd name="connsiteX11" fmla="*/ 380123 w 1463040"/>
              <a:gd name="connsiteY11" fmla="*/ 388281 h 777240"/>
              <a:gd name="connsiteX12" fmla="*/ 69824 w 1463040"/>
              <a:gd name="connsiteY12" fmla="*/ 7557 h 777240"/>
              <a:gd name="connsiteX13" fmla="*/ 0 w 1463040"/>
              <a:gd name="connsiteY13" fmla="*/ 518 h 777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463040" h="777240">
                <a:moveTo>
                  <a:pt x="0" y="0"/>
                </a:moveTo>
                <a:lnTo>
                  <a:pt x="394958" y="0"/>
                </a:lnTo>
                <a:lnTo>
                  <a:pt x="1063934" y="0"/>
                </a:lnTo>
                <a:lnTo>
                  <a:pt x="1074647" y="0"/>
                </a:lnTo>
                <a:cubicBezTo>
                  <a:pt x="1289151" y="0"/>
                  <a:pt x="1463040" y="173991"/>
                  <a:pt x="1463040" y="388620"/>
                </a:cubicBezTo>
                <a:cubicBezTo>
                  <a:pt x="1463040" y="603249"/>
                  <a:pt x="1289151" y="777240"/>
                  <a:pt x="1074647" y="777240"/>
                </a:cubicBezTo>
                <a:lnTo>
                  <a:pt x="1063934" y="777240"/>
                </a:lnTo>
                <a:lnTo>
                  <a:pt x="394958" y="777240"/>
                </a:lnTo>
                <a:lnTo>
                  <a:pt x="0" y="777240"/>
                </a:lnTo>
                <a:lnTo>
                  <a:pt x="0" y="776045"/>
                </a:lnTo>
                <a:lnTo>
                  <a:pt x="69824" y="769006"/>
                </a:lnTo>
                <a:cubicBezTo>
                  <a:pt x="246911" y="732769"/>
                  <a:pt x="380123" y="576082"/>
                  <a:pt x="380123" y="388281"/>
                </a:cubicBezTo>
                <a:cubicBezTo>
                  <a:pt x="380123" y="200481"/>
                  <a:pt x="246911" y="43794"/>
                  <a:pt x="69824" y="7557"/>
                </a:cubicBezTo>
                <a:lnTo>
                  <a:pt x="0" y="518"/>
                </a:lnTo>
                <a:close/>
              </a:path>
            </a:pathLst>
          </a:custGeom>
          <a:solidFill>
            <a:schemeClr val="tx2">
              <a:lumMod val="20000"/>
              <a:lumOff val="80000"/>
            </a:schemeClr>
          </a:solidFill>
          <a:ln w="28575" cap="rnd" cmpd="sng" algn="ctr">
            <a:noFill/>
            <a:prstDash val="solid"/>
          </a:ln>
          <a:effectLst/>
        </p:spPr>
        <p:style>
          <a:lnRef idx="2">
            <a:scrgbClr r="0" g="0" b="0"/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457200" tIns="5715" rIns="91440" bIns="54011" numCol="1" spcCol="1270" rtlCol="0" anchor="ctr" anchorCtr="0">
            <a:noAutofit/>
            <a:flatTx/>
          </a:bodyPr>
          <a:lstStyle/>
          <a:p>
            <a:pPr defTabSz="4000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pt-BR" sz="1000" b="1">
                <a:solidFill>
                  <a:schemeClr val="accent4">
                    <a:lumMod val="50000"/>
                  </a:schemeClr>
                </a:solidFill>
              </a:rPr>
              <a:t>Angelica Astrom</a:t>
            </a:r>
          </a:p>
          <a:p>
            <a:pPr defTabSz="4000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pt-BR" sz="900">
                <a:solidFill>
                  <a:schemeClr val="tx1"/>
                </a:solidFill>
              </a:rPr>
              <a:t>Diretor de Engenharia</a:t>
            </a:r>
          </a:p>
        </p:txBody>
      </p:sp>
      <p:sp>
        <p:nvSpPr>
          <p:cNvPr id="78" name="Oval 77" descr="foto de membro da equipe&#10;">
            <a:extLst>
              <a:ext uri="{FF2B5EF4-FFF2-40B4-BE49-F238E27FC236}">
                <a16:creationId xmlns:a16="http://schemas.microsoft.com/office/drawing/2014/main" id="{E436CEBF-A71E-40A3-820E-920C25B15C8B}"/>
              </a:ext>
            </a:extLst>
          </p:cNvPr>
          <p:cNvSpPr/>
          <p:nvPr/>
        </p:nvSpPr>
        <p:spPr>
          <a:xfrm>
            <a:off x="2229609" y="4782078"/>
            <a:ext cx="777240" cy="777240"/>
          </a:xfrm>
          <a:prstGeom prst="ellipse">
            <a:avLst/>
          </a:prstGeom>
          <a:blipFill>
            <a:blip r:embed="rId12"/>
            <a:stretch>
              <a:fillRect l="-186087" t="-43736" r="-264668" b="-210772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t-BR"/>
          </a:p>
        </p:txBody>
      </p:sp>
      <p:sp>
        <p:nvSpPr>
          <p:cNvPr id="141" name="Forma livre: Forma 140">
            <a:extLst>
              <a:ext uri="{FF2B5EF4-FFF2-40B4-BE49-F238E27FC236}">
                <a16:creationId xmlns:a16="http://schemas.microsoft.com/office/drawing/2014/main" id="{63C6EC0B-8198-4855-94BA-AD2827329DF7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/>
          <p:nvPr/>
        </p:nvSpPr>
        <p:spPr>
          <a:xfrm>
            <a:off x="2626726" y="4782417"/>
            <a:ext cx="1463040" cy="777240"/>
          </a:xfrm>
          <a:custGeom>
            <a:avLst/>
            <a:gdLst>
              <a:gd name="connsiteX0" fmla="*/ 0 w 1463040"/>
              <a:gd name="connsiteY0" fmla="*/ 0 h 777240"/>
              <a:gd name="connsiteX1" fmla="*/ 394958 w 1463040"/>
              <a:gd name="connsiteY1" fmla="*/ 0 h 777240"/>
              <a:gd name="connsiteX2" fmla="*/ 1063934 w 1463040"/>
              <a:gd name="connsiteY2" fmla="*/ 0 h 777240"/>
              <a:gd name="connsiteX3" fmla="*/ 1074647 w 1463040"/>
              <a:gd name="connsiteY3" fmla="*/ 0 h 777240"/>
              <a:gd name="connsiteX4" fmla="*/ 1463040 w 1463040"/>
              <a:gd name="connsiteY4" fmla="*/ 388620 h 777240"/>
              <a:gd name="connsiteX5" fmla="*/ 1074647 w 1463040"/>
              <a:gd name="connsiteY5" fmla="*/ 777240 h 777240"/>
              <a:gd name="connsiteX6" fmla="*/ 1063934 w 1463040"/>
              <a:gd name="connsiteY6" fmla="*/ 777240 h 777240"/>
              <a:gd name="connsiteX7" fmla="*/ 394958 w 1463040"/>
              <a:gd name="connsiteY7" fmla="*/ 777240 h 777240"/>
              <a:gd name="connsiteX8" fmla="*/ 0 w 1463040"/>
              <a:gd name="connsiteY8" fmla="*/ 777240 h 777240"/>
              <a:gd name="connsiteX9" fmla="*/ 0 w 1463040"/>
              <a:gd name="connsiteY9" fmla="*/ 776045 h 777240"/>
              <a:gd name="connsiteX10" fmla="*/ 69824 w 1463040"/>
              <a:gd name="connsiteY10" fmla="*/ 769006 h 777240"/>
              <a:gd name="connsiteX11" fmla="*/ 380123 w 1463040"/>
              <a:gd name="connsiteY11" fmla="*/ 388281 h 777240"/>
              <a:gd name="connsiteX12" fmla="*/ 69824 w 1463040"/>
              <a:gd name="connsiteY12" fmla="*/ 7557 h 777240"/>
              <a:gd name="connsiteX13" fmla="*/ 0 w 1463040"/>
              <a:gd name="connsiteY13" fmla="*/ 518 h 777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463040" h="777240">
                <a:moveTo>
                  <a:pt x="0" y="0"/>
                </a:moveTo>
                <a:lnTo>
                  <a:pt x="394958" y="0"/>
                </a:lnTo>
                <a:lnTo>
                  <a:pt x="1063934" y="0"/>
                </a:lnTo>
                <a:lnTo>
                  <a:pt x="1074647" y="0"/>
                </a:lnTo>
                <a:cubicBezTo>
                  <a:pt x="1289151" y="0"/>
                  <a:pt x="1463040" y="173991"/>
                  <a:pt x="1463040" y="388620"/>
                </a:cubicBezTo>
                <a:cubicBezTo>
                  <a:pt x="1463040" y="603249"/>
                  <a:pt x="1289151" y="777240"/>
                  <a:pt x="1074647" y="777240"/>
                </a:cubicBezTo>
                <a:lnTo>
                  <a:pt x="1063934" y="777240"/>
                </a:lnTo>
                <a:lnTo>
                  <a:pt x="394958" y="777240"/>
                </a:lnTo>
                <a:lnTo>
                  <a:pt x="0" y="777240"/>
                </a:lnTo>
                <a:lnTo>
                  <a:pt x="0" y="776045"/>
                </a:lnTo>
                <a:lnTo>
                  <a:pt x="69824" y="769006"/>
                </a:lnTo>
                <a:cubicBezTo>
                  <a:pt x="246911" y="732769"/>
                  <a:pt x="380123" y="576082"/>
                  <a:pt x="380123" y="388281"/>
                </a:cubicBezTo>
                <a:cubicBezTo>
                  <a:pt x="380123" y="200481"/>
                  <a:pt x="246911" y="43794"/>
                  <a:pt x="69824" y="7557"/>
                </a:cubicBezTo>
                <a:lnTo>
                  <a:pt x="0" y="518"/>
                </a:lnTo>
                <a:close/>
              </a:path>
            </a:pathLst>
          </a:custGeom>
          <a:solidFill>
            <a:schemeClr val="tx2">
              <a:lumMod val="20000"/>
              <a:lumOff val="80000"/>
            </a:schemeClr>
          </a:solidFill>
          <a:ln w="28575" cap="rnd" cmpd="sng" algn="ctr">
            <a:noFill/>
            <a:prstDash val="solid"/>
          </a:ln>
          <a:effectLst/>
        </p:spPr>
        <p:style>
          <a:lnRef idx="2">
            <a:scrgbClr r="0" g="0" b="0"/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457200" tIns="5715" rIns="91440" bIns="54011" numCol="1" spcCol="1270" rtlCol="0" anchor="ctr" anchorCtr="0">
            <a:noAutofit/>
            <a:flatTx/>
          </a:bodyPr>
          <a:lstStyle/>
          <a:p>
            <a:pPr defTabSz="4000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pt-BR" sz="1000" b="1">
                <a:solidFill>
                  <a:schemeClr val="accent4">
                    <a:lumMod val="50000"/>
                  </a:schemeClr>
                </a:solidFill>
              </a:rPr>
              <a:t>Mateus Rodrigues</a:t>
            </a:r>
          </a:p>
          <a:p>
            <a:pPr defTabSz="4000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pt-BR" sz="900">
                <a:solidFill>
                  <a:schemeClr val="tx1"/>
                </a:solidFill>
              </a:rPr>
              <a:t>Diretor de Engenharia</a:t>
            </a:r>
          </a:p>
        </p:txBody>
      </p:sp>
      <p:sp>
        <p:nvSpPr>
          <p:cNvPr id="81" name="Oval 80" descr="foto de membro da equipe&#10;">
            <a:extLst>
              <a:ext uri="{FF2B5EF4-FFF2-40B4-BE49-F238E27FC236}">
                <a16:creationId xmlns:a16="http://schemas.microsoft.com/office/drawing/2014/main" id="{CF1BA058-180F-4556-88AC-7BB742E48BB6}"/>
              </a:ext>
            </a:extLst>
          </p:cNvPr>
          <p:cNvSpPr/>
          <p:nvPr/>
        </p:nvSpPr>
        <p:spPr>
          <a:xfrm>
            <a:off x="2229609" y="5650893"/>
            <a:ext cx="777240" cy="777240"/>
          </a:xfrm>
          <a:prstGeom prst="ellipse">
            <a:avLst/>
          </a:prstGeom>
          <a:blipFill dpi="0" rotWithShape="1"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t-BR"/>
          </a:p>
        </p:txBody>
      </p:sp>
      <p:sp>
        <p:nvSpPr>
          <p:cNvPr id="145" name="Forma livre: Forma 144">
            <a:extLst>
              <a:ext uri="{FF2B5EF4-FFF2-40B4-BE49-F238E27FC236}">
                <a16:creationId xmlns:a16="http://schemas.microsoft.com/office/drawing/2014/main" id="{6653337B-42CE-41D1-9E9B-4E8510B9E771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/>
          <p:nvPr/>
        </p:nvSpPr>
        <p:spPr>
          <a:xfrm>
            <a:off x="2626726" y="5651232"/>
            <a:ext cx="1463040" cy="777240"/>
          </a:xfrm>
          <a:custGeom>
            <a:avLst/>
            <a:gdLst>
              <a:gd name="connsiteX0" fmla="*/ 0 w 1463040"/>
              <a:gd name="connsiteY0" fmla="*/ 0 h 777240"/>
              <a:gd name="connsiteX1" fmla="*/ 394958 w 1463040"/>
              <a:gd name="connsiteY1" fmla="*/ 0 h 777240"/>
              <a:gd name="connsiteX2" fmla="*/ 1063934 w 1463040"/>
              <a:gd name="connsiteY2" fmla="*/ 0 h 777240"/>
              <a:gd name="connsiteX3" fmla="*/ 1074647 w 1463040"/>
              <a:gd name="connsiteY3" fmla="*/ 0 h 777240"/>
              <a:gd name="connsiteX4" fmla="*/ 1463040 w 1463040"/>
              <a:gd name="connsiteY4" fmla="*/ 388620 h 777240"/>
              <a:gd name="connsiteX5" fmla="*/ 1074647 w 1463040"/>
              <a:gd name="connsiteY5" fmla="*/ 777240 h 777240"/>
              <a:gd name="connsiteX6" fmla="*/ 1063934 w 1463040"/>
              <a:gd name="connsiteY6" fmla="*/ 777240 h 777240"/>
              <a:gd name="connsiteX7" fmla="*/ 394958 w 1463040"/>
              <a:gd name="connsiteY7" fmla="*/ 777240 h 777240"/>
              <a:gd name="connsiteX8" fmla="*/ 0 w 1463040"/>
              <a:gd name="connsiteY8" fmla="*/ 777240 h 777240"/>
              <a:gd name="connsiteX9" fmla="*/ 0 w 1463040"/>
              <a:gd name="connsiteY9" fmla="*/ 776045 h 777240"/>
              <a:gd name="connsiteX10" fmla="*/ 69824 w 1463040"/>
              <a:gd name="connsiteY10" fmla="*/ 769006 h 777240"/>
              <a:gd name="connsiteX11" fmla="*/ 380123 w 1463040"/>
              <a:gd name="connsiteY11" fmla="*/ 388281 h 777240"/>
              <a:gd name="connsiteX12" fmla="*/ 69824 w 1463040"/>
              <a:gd name="connsiteY12" fmla="*/ 7557 h 777240"/>
              <a:gd name="connsiteX13" fmla="*/ 0 w 1463040"/>
              <a:gd name="connsiteY13" fmla="*/ 518 h 777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463040" h="777240">
                <a:moveTo>
                  <a:pt x="0" y="0"/>
                </a:moveTo>
                <a:lnTo>
                  <a:pt x="394958" y="0"/>
                </a:lnTo>
                <a:lnTo>
                  <a:pt x="1063934" y="0"/>
                </a:lnTo>
                <a:lnTo>
                  <a:pt x="1074647" y="0"/>
                </a:lnTo>
                <a:cubicBezTo>
                  <a:pt x="1289151" y="0"/>
                  <a:pt x="1463040" y="173991"/>
                  <a:pt x="1463040" y="388620"/>
                </a:cubicBezTo>
                <a:cubicBezTo>
                  <a:pt x="1463040" y="603249"/>
                  <a:pt x="1289151" y="777240"/>
                  <a:pt x="1074647" y="777240"/>
                </a:cubicBezTo>
                <a:lnTo>
                  <a:pt x="1063934" y="777240"/>
                </a:lnTo>
                <a:lnTo>
                  <a:pt x="394958" y="777240"/>
                </a:lnTo>
                <a:lnTo>
                  <a:pt x="0" y="777240"/>
                </a:lnTo>
                <a:lnTo>
                  <a:pt x="0" y="776045"/>
                </a:lnTo>
                <a:lnTo>
                  <a:pt x="69824" y="769006"/>
                </a:lnTo>
                <a:cubicBezTo>
                  <a:pt x="246911" y="732769"/>
                  <a:pt x="380123" y="576082"/>
                  <a:pt x="380123" y="388281"/>
                </a:cubicBezTo>
                <a:cubicBezTo>
                  <a:pt x="380123" y="200481"/>
                  <a:pt x="246911" y="43794"/>
                  <a:pt x="69824" y="7557"/>
                </a:cubicBezTo>
                <a:lnTo>
                  <a:pt x="0" y="518"/>
                </a:lnTo>
                <a:close/>
              </a:path>
            </a:pathLst>
          </a:custGeom>
          <a:solidFill>
            <a:schemeClr val="tx2">
              <a:lumMod val="20000"/>
              <a:lumOff val="80000"/>
            </a:schemeClr>
          </a:solidFill>
          <a:ln w="28575" cap="rnd" cmpd="sng" algn="ctr">
            <a:noFill/>
            <a:prstDash val="solid"/>
          </a:ln>
          <a:effectLst/>
        </p:spPr>
        <p:style>
          <a:lnRef idx="2">
            <a:scrgbClr r="0" g="0" b="0"/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457200" tIns="5715" rIns="91440" bIns="54011" numCol="1" spcCol="1270" rtlCol="0" anchor="ctr" anchorCtr="0">
            <a:noAutofit/>
            <a:flatTx/>
          </a:bodyPr>
          <a:lstStyle/>
          <a:p>
            <a:pPr defTabSz="4000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pt-BR" sz="1000" b="1">
                <a:solidFill>
                  <a:schemeClr val="accent4">
                    <a:lumMod val="50000"/>
                  </a:schemeClr>
                </a:solidFill>
              </a:rPr>
              <a:t>Brenda Fernandes</a:t>
            </a:r>
          </a:p>
          <a:p>
            <a:pPr defTabSz="4000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pt-BR" sz="900">
                <a:solidFill>
                  <a:schemeClr val="tx1"/>
                </a:solidFill>
              </a:rPr>
              <a:t>Diretor de Engenharia</a:t>
            </a:r>
          </a:p>
        </p:txBody>
      </p:sp>
      <p:sp>
        <p:nvSpPr>
          <p:cNvPr id="92" name="Oval 91" descr="foto de membro da equipe&#10;">
            <a:extLst>
              <a:ext uri="{FF2B5EF4-FFF2-40B4-BE49-F238E27FC236}">
                <a16:creationId xmlns:a16="http://schemas.microsoft.com/office/drawing/2014/main" id="{E46D6CBE-341A-4FD1-939F-3ED433CF349A}"/>
              </a:ext>
            </a:extLst>
          </p:cNvPr>
          <p:cNvSpPr/>
          <p:nvPr/>
        </p:nvSpPr>
        <p:spPr>
          <a:xfrm>
            <a:off x="4191749" y="3008464"/>
            <a:ext cx="777240" cy="777240"/>
          </a:xfrm>
          <a:prstGeom prst="ellipse">
            <a:avLst/>
          </a:prstGeom>
          <a:blipFill dpi="0" rotWithShape="1"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t-BR"/>
          </a:p>
        </p:txBody>
      </p:sp>
      <p:sp>
        <p:nvSpPr>
          <p:cNvPr id="143" name="Forma livre: Forma 142">
            <a:extLst>
              <a:ext uri="{FF2B5EF4-FFF2-40B4-BE49-F238E27FC236}">
                <a16:creationId xmlns:a16="http://schemas.microsoft.com/office/drawing/2014/main" id="{78C5FA5B-7E17-4BCB-A478-30CF0BA162D6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/>
          <p:nvPr/>
        </p:nvSpPr>
        <p:spPr>
          <a:xfrm>
            <a:off x="4588866" y="3008803"/>
            <a:ext cx="1463040" cy="777240"/>
          </a:xfrm>
          <a:custGeom>
            <a:avLst/>
            <a:gdLst>
              <a:gd name="connsiteX0" fmla="*/ 0 w 1463040"/>
              <a:gd name="connsiteY0" fmla="*/ 0 h 777240"/>
              <a:gd name="connsiteX1" fmla="*/ 394958 w 1463040"/>
              <a:gd name="connsiteY1" fmla="*/ 0 h 777240"/>
              <a:gd name="connsiteX2" fmla="*/ 1063934 w 1463040"/>
              <a:gd name="connsiteY2" fmla="*/ 0 h 777240"/>
              <a:gd name="connsiteX3" fmla="*/ 1074647 w 1463040"/>
              <a:gd name="connsiteY3" fmla="*/ 0 h 777240"/>
              <a:gd name="connsiteX4" fmla="*/ 1463040 w 1463040"/>
              <a:gd name="connsiteY4" fmla="*/ 388620 h 777240"/>
              <a:gd name="connsiteX5" fmla="*/ 1074647 w 1463040"/>
              <a:gd name="connsiteY5" fmla="*/ 777240 h 777240"/>
              <a:gd name="connsiteX6" fmla="*/ 1063934 w 1463040"/>
              <a:gd name="connsiteY6" fmla="*/ 777240 h 777240"/>
              <a:gd name="connsiteX7" fmla="*/ 394958 w 1463040"/>
              <a:gd name="connsiteY7" fmla="*/ 777240 h 777240"/>
              <a:gd name="connsiteX8" fmla="*/ 0 w 1463040"/>
              <a:gd name="connsiteY8" fmla="*/ 777240 h 777240"/>
              <a:gd name="connsiteX9" fmla="*/ 0 w 1463040"/>
              <a:gd name="connsiteY9" fmla="*/ 776045 h 777240"/>
              <a:gd name="connsiteX10" fmla="*/ 69824 w 1463040"/>
              <a:gd name="connsiteY10" fmla="*/ 769006 h 777240"/>
              <a:gd name="connsiteX11" fmla="*/ 380123 w 1463040"/>
              <a:gd name="connsiteY11" fmla="*/ 388281 h 777240"/>
              <a:gd name="connsiteX12" fmla="*/ 69824 w 1463040"/>
              <a:gd name="connsiteY12" fmla="*/ 7557 h 777240"/>
              <a:gd name="connsiteX13" fmla="*/ 0 w 1463040"/>
              <a:gd name="connsiteY13" fmla="*/ 518 h 777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463040" h="777240">
                <a:moveTo>
                  <a:pt x="0" y="0"/>
                </a:moveTo>
                <a:lnTo>
                  <a:pt x="394958" y="0"/>
                </a:lnTo>
                <a:lnTo>
                  <a:pt x="1063934" y="0"/>
                </a:lnTo>
                <a:lnTo>
                  <a:pt x="1074647" y="0"/>
                </a:lnTo>
                <a:cubicBezTo>
                  <a:pt x="1289151" y="0"/>
                  <a:pt x="1463040" y="173991"/>
                  <a:pt x="1463040" y="388620"/>
                </a:cubicBezTo>
                <a:cubicBezTo>
                  <a:pt x="1463040" y="603249"/>
                  <a:pt x="1289151" y="777240"/>
                  <a:pt x="1074647" y="777240"/>
                </a:cubicBezTo>
                <a:lnTo>
                  <a:pt x="1063934" y="777240"/>
                </a:lnTo>
                <a:lnTo>
                  <a:pt x="394958" y="777240"/>
                </a:lnTo>
                <a:lnTo>
                  <a:pt x="0" y="777240"/>
                </a:lnTo>
                <a:lnTo>
                  <a:pt x="0" y="776045"/>
                </a:lnTo>
                <a:lnTo>
                  <a:pt x="69824" y="769006"/>
                </a:lnTo>
                <a:cubicBezTo>
                  <a:pt x="246911" y="732768"/>
                  <a:pt x="380123" y="576082"/>
                  <a:pt x="380123" y="388281"/>
                </a:cubicBezTo>
                <a:cubicBezTo>
                  <a:pt x="380123" y="200481"/>
                  <a:pt x="246911" y="43794"/>
                  <a:pt x="69824" y="7557"/>
                </a:cubicBezTo>
                <a:lnTo>
                  <a:pt x="0" y="518"/>
                </a:ln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 w="28575" cap="rnd" cmpd="sng" algn="ctr">
            <a:noFill/>
            <a:prstDash val="solid"/>
          </a:ln>
          <a:effectLst/>
        </p:spPr>
        <p:style>
          <a:lnRef idx="2">
            <a:scrgbClr r="0" g="0" b="0"/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457200" tIns="5715" rIns="91440" bIns="54011" numCol="1" spcCol="1270" rtlCol="0" anchor="ctr" anchorCtr="0">
            <a:noAutofit/>
            <a:flatTx/>
          </a:bodyPr>
          <a:lstStyle/>
          <a:p>
            <a:pPr defTabSz="4000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pt-BR" sz="1000" b="1">
                <a:solidFill>
                  <a:schemeClr val="accent3">
                    <a:lumMod val="50000"/>
                  </a:schemeClr>
                </a:solidFill>
              </a:rPr>
              <a:t>Gabrielle Gonçalves</a:t>
            </a:r>
          </a:p>
          <a:p>
            <a:pPr defTabSz="4000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pt-BR" sz="900" spc="-20">
                <a:solidFill>
                  <a:schemeClr val="tx1"/>
                </a:solidFill>
              </a:rPr>
              <a:t>VP de Operações</a:t>
            </a:r>
          </a:p>
        </p:txBody>
      </p:sp>
      <p:sp>
        <p:nvSpPr>
          <p:cNvPr id="89" name="Oval 88" descr="foto de membro da equipe&#10;">
            <a:extLst>
              <a:ext uri="{FF2B5EF4-FFF2-40B4-BE49-F238E27FC236}">
                <a16:creationId xmlns:a16="http://schemas.microsoft.com/office/drawing/2014/main" id="{BE62DC77-270B-43EF-9982-3CD31B2646FF}"/>
              </a:ext>
            </a:extLst>
          </p:cNvPr>
          <p:cNvSpPr/>
          <p:nvPr/>
        </p:nvSpPr>
        <p:spPr>
          <a:xfrm>
            <a:off x="4191749" y="3922775"/>
            <a:ext cx="777240" cy="777240"/>
          </a:xfrm>
          <a:prstGeom prst="ellipse">
            <a:avLst/>
          </a:prstGeom>
          <a:blipFill dpi="0" rotWithShape="1"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t-BR"/>
          </a:p>
        </p:txBody>
      </p:sp>
      <p:sp>
        <p:nvSpPr>
          <p:cNvPr id="144" name="Forma livre: Forma 143">
            <a:extLst>
              <a:ext uri="{FF2B5EF4-FFF2-40B4-BE49-F238E27FC236}">
                <a16:creationId xmlns:a16="http://schemas.microsoft.com/office/drawing/2014/main" id="{F48F7296-71AD-4E9A-BE57-BDD615CFC441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/>
          <p:nvPr/>
        </p:nvSpPr>
        <p:spPr>
          <a:xfrm>
            <a:off x="4588866" y="3923114"/>
            <a:ext cx="1463040" cy="777240"/>
          </a:xfrm>
          <a:custGeom>
            <a:avLst/>
            <a:gdLst>
              <a:gd name="connsiteX0" fmla="*/ 0 w 1463040"/>
              <a:gd name="connsiteY0" fmla="*/ 0 h 777240"/>
              <a:gd name="connsiteX1" fmla="*/ 394958 w 1463040"/>
              <a:gd name="connsiteY1" fmla="*/ 0 h 777240"/>
              <a:gd name="connsiteX2" fmla="*/ 1063934 w 1463040"/>
              <a:gd name="connsiteY2" fmla="*/ 0 h 777240"/>
              <a:gd name="connsiteX3" fmla="*/ 1074647 w 1463040"/>
              <a:gd name="connsiteY3" fmla="*/ 0 h 777240"/>
              <a:gd name="connsiteX4" fmla="*/ 1463040 w 1463040"/>
              <a:gd name="connsiteY4" fmla="*/ 388620 h 777240"/>
              <a:gd name="connsiteX5" fmla="*/ 1074647 w 1463040"/>
              <a:gd name="connsiteY5" fmla="*/ 777240 h 777240"/>
              <a:gd name="connsiteX6" fmla="*/ 1063934 w 1463040"/>
              <a:gd name="connsiteY6" fmla="*/ 777240 h 777240"/>
              <a:gd name="connsiteX7" fmla="*/ 394958 w 1463040"/>
              <a:gd name="connsiteY7" fmla="*/ 777240 h 777240"/>
              <a:gd name="connsiteX8" fmla="*/ 0 w 1463040"/>
              <a:gd name="connsiteY8" fmla="*/ 777240 h 777240"/>
              <a:gd name="connsiteX9" fmla="*/ 0 w 1463040"/>
              <a:gd name="connsiteY9" fmla="*/ 776045 h 777240"/>
              <a:gd name="connsiteX10" fmla="*/ 69824 w 1463040"/>
              <a:gd name="connsiteY10" fmla="*/ 769006 h 777240"/>
              <a:gd name="connsiteX11" fmla="*/ 380123 w 1463040"/>
              <a:gd name="connsiteY11" fmla="*/ 388281 h 777240"/>
              <a:gd name="connsiteX12" fmla="*/ 69824 w 1463040"/>
              <a:gd name="connsiteY12" fmla="*/ 7557 h 777240"/>
              <a:gd name="connsiteX13" fmla="*/ 0 w 1463040"/>
              <a:gd name="connsiteY13" fmla="*/ 518 h 777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463040" h="777240">
                <a:moveTo>
                  <a:pt x="0" y="0"/>
                </a:moveTo>
                <a:lnTo>
                  <a:pt x="394958" y="0"/>
                </a:lnTo>
                <a:lnTo>
                  <a:pt x="1063934" y="0"/>
                </a:lnTo>
                <a:lnTo>
                  <a:pt x="1074647" y="0"/>
                </a:lnTo>
                <a:cubicBezTo>
                  <a:pt x="1289151" y="0"/>
                  <a:pt x="1463040" y="173991"/>
                  <a:pt x="1463040" y="388620"/>
                </a:cubicBezTo>
                <a:cubicBezTo>
                  <a:pt x="1463040" y="603249"/>
                  <a:pt x="1289151" y="777240"/>
                  <a:pt x="1074647" y="777240"/>
                </a:cubicBezTo>
                <a:lnTo>
                  <a:pt x="1063934" y="777240"/>
                </a:lnTo>
                <a:lnTo>
                  <a:pt x="394958" y="777240"/>
                </a:lnTo>
                <a:lnTo>
                  <a:pt x="0" y="777240"/>
                </a:lnTo>
                <a:lnTo>
                  <a:pt x="0" y="776045"/>
                </a:lnTo>
                <a:lnTo>
                  <a:pt x="69824" y="769006"/>
                </a:lnTo>
                <a:cubicBezTo>
                  <a:pt x="246911" y="732769"/>
                  <a:pt x="380123" y="576082"/>
                  <a:pt x="380123" y="388281"/>
                </a:cubicBezTo>
                <a:cubicBezTo>
                  <a:pt x="380123" y="200481"/>
                  <a:pt x="246911" y="43794"/>
                  <a:pt x="69824" y="7557"/>
                </a:cubicBezTo>
                <a:lnTo>
                  <a:pt x="0" y="518"/>
                </a:ln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 w="28575" cap="rnd" cmpd="sng" algn="ctr">
            <a:noFill/>
            <a:prstDash val="solid"/>
          </a:ln>
          <a:effectLst/>
        </p:spPr>
        <p:style>
          <a:lnRef idx="2">
            <a:scrgbClr r="0" g="0" b="0"/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457200" tIns="5715" rIns="91440" bIns="54011" numCol="1" spcCol="1270" rtlCol="0" anchor="ctr" anchorCtr="0">
            <a:noAutofit/>
            <a:flatTx/>
          </a:bodyPr>
          <a:lstStyle/>
          <a:p>
            <a:pPr defTabSz="4000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pt-BR" sz="1000" b="1">
                <a:solidFill>
                  <a:schemeClr val="accent3">
                    <a:lumMod val="50000"/>
                  </a:schemeClr>
                </a:solidFill>
              </a:rPr>
              <a:t>Mateus Rodrigues</a:t>
            </a:r>
          </a:p>
          <a:p>
            <a:pPr defTabSz="4000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pt-BR" sz="900">
                <a:solidFill>
                  <a:schemeClr val="tx1"/>
                </a:solidFill>
              </a:rPr>
              <a:t>Gerente de Instalações</a:t>
            </a:r>
          </a:p>
        </p:txBody>
      </p:sp>
      <p:sp>
        <p:nvSpPr>
          <p:cNvPr id="106" name="Oval 105" descr="foto de membro da equipe&#10;">
            <a:extLst>
              <a:ext uri="{FF2B5EF4-FFF2-40B4-BE49-F238E27FC236}">
                <a16:creationId xmlns:a16="http://schemas.microsoft.com/office/drawing/2014/main" id="{84EF35BC-0836-4563-851F-B4BB5AC1A386}"/>
              </a:ext>
            </a:extLst>
          </p:cNvPr>
          <p:cNvSpPr/>
          <p:nvPr/>
        </p:nvSpPr>
        <p:spPr>
          <a:xfrm>
            <a:off x="6146881" y="3008464"/>
            <a:ext cx="777240" cy="777240"/>
          </a:xfrm>
          <a:prstGeom prst="ellipse">
            <a:avLst/>
          </a:prstGeom>
          <a:blipFill dpi="0" rotWithShape="1"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t-BR"/>
          </a:p>
        </p:txBody>
      </p:sp>
      <p:sp>
        <p:nvSpPr>
          <p:cNvPr id="146" name="Forma livre: Forma 145">
            <a:extLst>
              <a:ext uri="{FF2B5EF4-FFF2-40B4-BE49-F238E27FC236}">
                <a16:creationId xmlns:a16="http://schemas.microsoft.com/office/drawing/2014/main" id="{D0DCC586-8E45-4570-8074-F47CE1BCE643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/>
          <p:nvPr/>
        </p:nvSpPr>
        <p:spPr>
          <a:xfrm>
            <a:off x="6543998" y="3008803"/>
            <a:ext cx="1463040" cy="777240"/>
          </a:xfrm>
          <a:custGeom>
            <a:avLst/>
            <a:gdLst>
              <a:gd name="connsiteX0" fmla="*/ 0 w 1463040"/>
              <a:gd name="connsiteY0" fmla="*/ 0 h 777240"/>
              <a:gd name="connsiteX1" fmla="*/ 394958 w 1463040"/>
              <a:gd name="connsiteY1" fmla="*/ 0 h 777240"/>
              <a:gd name="connsiteX2" fmla="*/ 1063934 w 1463040"/>
              <a:gd name="connsiteY2" fmla="*/ 0 h 777240"/>
              <a:gd name="connsiteX3" fmla="*/ 1074647 w 1463040"/>
              <a:gd name="connsiteY3" fmla="*/ 0 h 777240"/>
              <a:gd name="connsiteX4" fmla="*/ 1463040 w 1463040"/>
              <a:gd name="connsiteY4" fmla="*/ 388620 h 777240"/>
              <a:gd name="connsiteX5" fmla="*/ 1074647 w 1463040"/>
              <a:gd name="connsiteY5" fmla="*/ 777240 h 777240"/>
              <a:gd name="connsiteX6" fmla="*/ 1063934 w 1463040"/>
              <a:gd name="connsiteY6" fmla="*/ 777240 h 777240"/>
              <a:gd name="connsiteX7" fmla="*/ 394958 w 1463040"/>
              <a:gd name="connsiteY7" fmla="*/ 777240 h 777240"/>
              <a:gd name="connsiteX8" fmla="*/ 0 w 1463040"/>
              <a:gd name="connsiteY8" fmla="*/ 777240 h 777240"/>
              <a:gd name="connsiteX9" fmla="*/ 0 w 1463040"/>
              <a:gd name="connsiteY9" fmla="*/ 776045 h 777240"/>
              <a:gd name="connsiteX10" fmla="*/ 69824 w 1463040"/>
              <a:gd name="connsiteY10" fmla="*/ 769006 h 777240"/>
              <a:gd name="connsiteX11" fmla="*/ 380123 w 1463040"/>
              <a:gd name="connsiteY11" fmla="*/ 388281 h 777240"/>
              <a:gd name="connsiteX12" fmla="*/ 69824 w 1463040"/>
              <a:gd name="connsiteY12" fmla="*/ 7557 h 777240"/>
              <a:gd name="connsiteX13" fmla="*/ 0 w 1463040"/>
              <a:gd name="connsiteY13" fmla="*/ 518 h 777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463040" h="777240">
                <a:moveTo>
                  <a:pt x="0" y="0"/>
                </a:moveTo>
                <a:lnTo>
                  <a:pt x="394958" y="0"/>
                </a:lnTo>
                <a:lnTo>
                  <a:pt x="1063934" y="0"/>
                </a:lnTo>
                <a:lnTo>
                  <a:pt x="1074647" y="0"/>
                </a:lnTo>
                <a:cubicBezTo>
                  <a:pt x="1289151" y="0"/>
                  <a:pt x="1463040" y="173991"/>
                  <a:pt x="1463040" y="388620"/>
                </a:cubicBezTo>
                <a:cubicBezTo>
                  <a:pt x="1463040" y="603249"/>
                  <a:pt x="1289151" y="777240"/>
                  <a:pt x="1074647" y="777240"/>
                </a:cubicBezTo>
                <a:lnTo>
                  <a:pt x="1063934" y="777240"/>
                </a:lnTo>
                <a:lnTo>
                  <a:pt x="394958" y="777240"/>
                </a:lnTo>
                <a:lnTo>
                  <a:pt x="0" y="777240"/>
                </a:lnTo>
                <a:lnTo>
                  <a:pt x="0" y="776045"/>
                </a:lnTo>
                <a:lnTo>
                  <a:pt x="69824" y="769006"/>
                </a:lnTo>
                <a:cubicBezTo>
                  <a:pt x="246911" y="732768"/>
                  <a:pt x="380123" y="576082"/>
                  <a:pt x="380123" y="388281"/>
                </a:cubicBezTo>
                <a:cubicBezTo>
                  <a:pt x="380123" y="200481"/>
                  <a:pt x="246911" y="43794"/>
                  <a:pt x="69824" y="7557"/>
                </a:cubicBezTo>
                <a:lnTo>
                  <a:pt x="0" y="518"/>
                </a:ln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 w="28575" cap="rnd" cmpd="sng" algn="ctr">
            <a:noFill/>
            <a:prstDash val="solid"/>
          </a:ln>
          <a:effectLst/>
        </p:spPr>
        <p:style>
          <a:lnRef idx="2">
            <a:scrgbClr r="0" g="0" b="0"/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457200" tIns="5715" rIns="91440" bIns="54011" numCol="1" spcCol="1270" rtlCol="0" anchor="ctr" anchorCtr="0">
            <a:noAutofit/>
            <a:flatTx/>
          </a:bodyPr>
          <a:lstStyle/>
          <a:p>
            <a:pPr defTabSz="4000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pt-BR" sz="1000" b="1">
                <a:solidFill>
                  <a:schemeClr val="accent3">
                    <a:lumMod val="50000"/>
                  </a:schemeClr>
                </a:solidFill>
              </a:rPr>
              <a:t>Manuela Ribeiro</a:t>
            </a:r>
          </a:p>
          <a:p>
            <a:pPr defTabSz="4000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pt-BR" sz="900">
                <a:solidFill>
                  <a:schemeClr val="tx1"/>
                </a:solidFill>
              </a:rPr>
              <a:t>VP de Marketing</a:t>
            </a:r>
          </a:p>
        </p:txBody>
      </p:sp>
      <p:sp>
        <p:nvSpPr>
          <p:cNvPr id="102" name="Oval 101" descr="foto de membro da equipe&#10;">
            <a:extLst>
              <a:ext uri="{FF2B5EF4-FFF2-40B4-BE49-F238E27FC236}">
                <a16:creationId xmlns:a16="http://schemas.microsoft.com/office/drawing/2014/main" id="{2F2D0AB7-35EA-41D1-A1CE-1B6E161CADD2}"/>
              </a:ext>
            </a:extLst>
          </p:cNvPr>
          <p:cNvSpPr/>
          <p:nvPr/>
        </p:nvSpPr>
        <p:spPr>
          <a:xfrm>
            <a:off x="6146881" y="3922775"/>
            <a:ext cx="777240" cy="777240"/>
          </a:xfrm>
          <a:prstGeom prst="ellipse">
            <a:avLst/>
          </a:prstGeom>
          <a:blipFill dpi="0" rotWithShape="1">
            <a:blip r:embed="rId19">
              <a:extLst>
                <a:ext uri="{96DAC541-7B7A-43D3-8B79-37D633B846F1}">
                  <asvg:svgBlip xmlns:asvg="http://schemas.microsoft.com/office/drawing/2016/SVG/main" r:embed="rId2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t-BR"/>
          </a:p>
        </p:txBody>
      </p:sp>
      <p:sp>
        <p:nvSpPr>
          <p:cNvPr id="147" name="Forma livre: Forma 146">
            <a:extLst>
              <a:ext uri="{FF2B5EF4-FFF2-40B4-BE49-F238E27FC236}">
                <a16:creationId xmlns:a16="http://schemas.microsoft.com/office/drawing/2014/main" id="{9FBBC56F-8F0C-4B9E-8708-C5382A6156C7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/>
          <p:nvPr/>
        </p:nvSpPr>
        <p:spPr>
          <a:xfrm>
            <a:off x="6543998" y="3923114"/>
            <a:ext cx="1463040" cy="777240"/>
          </a:xfrm>
          <a:custGeom>
            <a:avLst/>
            <a:gdLst>
              <a:gd name="connsiteX0" fmla="*/ 0 w 1463040"/>
              <a:gd name="connsiteY0" fmla="*/ 0 h 777240"/>
              <a:gd name="connsiteX1" fmla="*/ 394958 w 1463040"/>
              <a:gd name="connsiteY1" fmla="*/ 0 h 777240"/>
              <a:gd name="connsiteX2" fmla="*/ 1063934 w 1463040"/>
              <a:gd name="connsiteY2" fmla="*/ 0 h 777240"/>
              <a:gd name="connsiteX3" fmla="*/ 1074647 w 1463040"/>
              <a:gd name="connsiteY3" fmla="*/ 0 h 777240"/>
              <a:gd name="connsiteX4" fmla="*/ 1463040 w 1463040"/>
              <a:gd name="connsiteY4" fmla="*/ 388620 h 777240"/>
              <a:gd name="connsiteX5" fmla="*/ 1074647 w 1463040"/>
              <a:gd name="connsiteY5" fmla="*/ 777240 h 777240"/>
              <a:gd name="connsiteX6" fmla="*/ 1063934 w 1463040"/>
              <a:gd name="connsiteY6" fmla="*/ 777240 h 777240"/>
              <a:gd name="connsiteX7" fmla="*/ 394958 w 1463040"/>
              <a:gd name="connsiteY7" fmla="*/ 777240 h 777240"/>
              <a:gd name="connsiteX8" fmla="*/ 0 w 1463040"/>
              <a:gd name="connsiteY8" fmla="*/ 777240 h 777240"/>
              <a:gd name="connsiteX9" fmla="*/ 0 w 1463040"/>
              <a:gd name="connsiteY9" fmla="*/ 776045 h 777240"/>
              <a:gd name="connsiteX10" fmla="*/ 69824 w 1463040"/>
              <a:gd name="connsiteY10" fmla="*/ 769006 h 777240"/>
              <a:gd name="connsiteX11" fmla="*/ 380123 w 1463040"/>
              <a:gd name="connsiteY11" fmla="*/ 388281 h 777240"/>
              <a:gd name="connsiteX12" fmla="*/ 69824 w 1463040"/>
              <a:gd name="connsiteY12" fmla="*/ 7557 h 777240"/>
              <a:gd name="connsiteX13" fmla="*/ 0 w 1463040"/>
              <a:gd name="connsiteY13" fmla="*/ 518 h 777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463040" h="777240">
                <a:moveTo>
                  <a:pt x="0" y="0"/>
                </a:moveTo>
                <a:lnTo>
                  <a:pt x="394958" y="0"/>
                </a:lnTo>
                <a:lnTo>
                  <a:pt x="1063934" y="0"/>
                </a:lnTo>
                <a:lnTo>
                  <a:pt x="1074647" y="0"/>
                </a:lnTo>
                <a:cubicBezTo>
                  <a:pt x="1289151" y="0"/>
                  <a:pt x="1463040" y="173991"/>
                  <a:pt x="1463040" y="388620"/>
                </a:cubicBezTo>
                <a:cubicBezTo>
                  <a:pt x="1463040" y="603249"/>
                  <a:pt x="1289151" y="777240"/>
                  <a:pt x="1074647" y="777240"/>
                </a:cubicBezTo>
                <a:lnTo>
                  <a:pt x="1063934" y="777240"/>
                </a:lnTo>
                <a:lnTo>
                  <a:pt x="394958" y="777240"/>
                </a:lnTo>
                <a:lnTo>
                  <a:pt x="0" y="777240"/>
                </a:lnTo>
                <a:lnTo>
                  <a:pt x="0" y="776045"/>
                </a:lnTo>
                <a:lnTo>
                  <a:pt x="69824" y="769006"/>
                </a:lnTo>
                <a:cubicBezTo>
                  <a:pt x="246911" y="732769"/>
                  <a:pt x="380123" y="576082"/>
                  <a:pt x="380123" y="388281"/>
                </a:cubicBezTo>
                <a:cubicBezTo>
                  <a:pt x="380123" y="200481"/>
                  <a:pt x="246911" y="43794"/>
                  <a:pt x="69824" y="7557"/>
                </a:cubicBezTo>
                <a:lnTo>
                  <a:pt x="0" y="518"/>
                </a:ln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 w="28575" cap="rnd" cmpd="sng" algn="ctr">
            <a:noFill/>
            <a:prstDash val="solid"/>
          </a:ln>
          <a:effectLst/>
        </p:spPr>
        <p:style>
          <a:lnRef idx="2">
            <a:scrgbClr r="0" g="0" b="0"/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457200" tIns="5715" rIns="91440" bIns="54011" numCol="1" spcCol="1270" rtlCol="0" anchor="ctr" anchorCtr="0">
            <a:noAutofit/>
            <a:flatTx/>
          </a:bodyPr>
          <a:lstStyle/>
          <a:p>
            <a:pPr defTabSz="4000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pt-BR" sz="1000" b="1">
                <a:solidFill>
                  <a:schemeClr val="accent3">
                    <a:lumMod val="50000"/>
                  </a:schemeClr>
                </a:solidFill>
              </a:rPr>
              <a:t>Brenda Fernandes</a:t>
            </a:r>
          </a:p>
          <a:p>
            <a:pPr defTabSz="4000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pt-BR" sz="900">
                <a:solidFill>
                  <a:schemeClr val="tx1"/>
                </a:solidFill>
              </a:rPr>
              <a:t>Gerente de Marketing</a:t>
            </a:r>
          </a:p>
        </p:txBody>
      </p:sp>
      <p:sp>
        <p:nvSpPr>
          <p:cNvPr id="112" name="Oval 111" descr="foto de membro da equipe&#10;">
            <a:extLst>
              <a:ext uri="{FF2B5EF4-FFF2-40B4-BE49-F238E27FC236}">
                <a16:creationId xmlns:a16="http://schemas.microsoft.com/office/drawing/2014/main" id="{01898BD1-5B00-44BD-9135-4BED4EBA2263}"/>
              </a:ext>
            </a:extLst>
          </p:cNvPr>
          <p:cNvSpPr/>
          <p:nvPr/>
        </p:nvSpPr>
        <p:spPr>
          <a:xfrm>
            <a:off x="8102013" y="3008464"/>
            <a:ext cx="777240" cy="777240"/>
          </a:xfrm>
          <a:prstGeom prst="ellipse">
            <a:avLst/>
          </a:prstGeom>
          <a:blipFill dpi="0" rotWithShape="1"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t-BR"/>
          </a:p>
        </p:txBody>
      </p:sp>
      <p:sp>
        <p:nvSpPr>
          <p:cNvPr id="148" name="Forma livre: Forma 147">
            <a:extLst>
              <a:ext uri="{FF2B5EF4-FFF2-40B4-BE49-F238E27FC236}">
                <a16:creationId xmlns:a16="http://schemas.microsoft.com/office/drawing/2014/main" id="{DD7CD539-73DA-49DE-B59E-6A5B1038AB5E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/>
          <p:nvPr/>
        </p:nvSpPr>
        <p:spPr>
          <a:xfrm>
            <a:off x="8499130" y="3008803"/>
            <a:ext cx="1463040" cy="777240"/>
          </a:xfrm>
          <a:custGeom>
            <a:avLst/>
            <a:gdLst>
              <a:gd name="connsiteX0" fmla="*/ 0 w 1463040"/>
              <a:gd name="connsiteY0" fmla="*/ 0 h 777240"/>
              <a:gd name="connsiteX1" fmla="*/ 394958 w 1463040"/>
              <a:gd name="connsiteY1" fmla="*/ 0 h 777240"/>
              <a:gd name="connsiteX2" fmla="*/ 1063934 w 1463040"/>
              <a:gd name="connsiteY2" fmla="*/ 0 h 777240"/>
              <a:gd name="connsiteX3" fmla="*/ 1074646 w 1463040"/>
              <a:gd name="connsiteY3" fmla="*/ 0 h 777240"/>
              <a:gd name="connsiteX4" fmla="*/ 1463040 w 1463040"/>
              <a:gd name="connsiteY4" fmla="*/ 388620 h 777240"/>
              <a:gd name="connsiteX5" fmla="*/ 1074646 w 1463040"/>
              <a:gd name="connsiteY5" fmla="*/ 777240 h 777240"/>
              <a:gd name="connsiteX6" fmla="*/ 1063934 w 1463040"/>
              <a:gd name="connsiteY6" fmla="*/ 777240 h 777240"/>
              <a:gd name="connsiteX7" fmla="*/ 394958 w 1463040"/>
              <a:gd name="connsiteY7" fmla="*/ 777240 h 777240"/>
              <a:gd name="connsiteX8" fmla="*/ 0 w 1463040"/>
              <a:gd name="connsiteY8" fmla="*/ 777240 h 777240"/>
              <a:gd name="connsiteX9" fmla="*/ 0 w 1463040"/>
              <a:gd name="connsiteY9" fmla="*/ 775427 h 777240"/>
              <a:gd name="connsiteX10" fmla="*/ 63698 w 1463040"/>
              <a:gd name="connsiteY10" fmla="*/ 769006 h 777240"/>
              <a:gd name="connsiteX11" fmla="*/ 373997 w 1463040"/>
              <a:gd name="connsiteY11" fmla="*/ 388281 h 777240"/>
              <a:gd name="connsiteX12" fmla="*/ 63698 w 1463040"/>
              <a:gd name="connsiteY12" fmla="*/ 7557 h 777240"/>
              <a:gd name="connsiteX13" fmla="*/ 0 w 1463040"/>
              <a:gd name="connsiteY13" fmla="*/ 1135 h 777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463040" h="777240">
                <a:moveTo>
                  <a:pt x="0" y="0"/>
                </a:moveTo>
                <a:lnTo>
                  <a:pt x="394958" y="0"/>
                </a:lnTo>
                <a:lnTo>
                  <a:pt x="1063934" y="0"/>
                </a:lnTo>
                <a:lnTo>
                  <a:pt x="1074646" y="0"/>
                </a:lnTo>
                <a:cubicBezTo>
                  <a:pt x="1289151" y="0"/>
                  <a:pt x="1463040" y="173991"/>
                  <a:pt x="1463040" y="388620"/>
                </a:cubicBezTo>
                <a:cubicBezTo>
                  <a:pt x="1463040" y="603249"/>
                  <a:pt x="1289151" y="777240"/>
                  <a:pt x="1074646" y="777240"/>
                </a:cubicBezTo>
                <a:lnTo>
                  <a:pt x="1063934" y="777240"/>
                </a:lnTo>
                <a:lnTo>
                  <a:pt x="394958" y="777240"/>
                </a:lnTo>
                <a:lnTo>
                  <a:pt x="0" y="777240"/>
                </a:lnTo>
                <a:lnTo>
                  <a:pt x="0" y="775427"/>
                </a:lnTo>
                <a:lnTo>
                  <a:pt x="63698" y="769006"/>
                </a:lnTo>
                <a:cubicBezTo>
                  <a:pt x="240785" y="732768"/>
                  <a:pt x="373997" y="576082"/>
                  <a:pt x="373997" y="388281"/>
                </a:cubicBezTo>
                <a:cubicBezTo>
                  <a:pt x="373997" y="200481"/>
                  <a:pt x="240785" y="43794"/>
                  <a:pt x="63698" y="7557"/>
                </a:cubicBezTo>
                <a:lnTo>
                  <a:pt x="0" y="1135"/>
                </a:ln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 w="28575" cap="rnd" cmpd="sng" algn="ctr">
            <a:noFill/>
            <a:prstDash val="solid"/>
          </a:ln>
          <a:effectLst/>
        </p:spPr>
        <p:style>
          <a:lnRef idx="2">
            <a:scrgbClr r="0" g="0" b="0"/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457200" tIns="5715" rIns="91440" bIns="54011" numCol="1" spcCol="1270" rtlCol="0" anchor="ctr" anchorCtr="0">
            <a:noAutofit/>
            <a:flatTx/>
          </a:bodyPr>
          <a:lstStyle/>
          <a:p>
            <a:pPr defTabSz="4000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pt-BR" sz="1000" b="1">
                <a:solidFill>
                  <a:schemeClr val="accent5">
                    <a:lumMod val="50000"/>
                  </a:schemeClr>
                </a:solidFill>
              </a:rPr>
              <a:t>Karolina Rocha</a:t>
            </a:r>
          </a:p>
          <a:p>
            <a:pPr defTabSz="4000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pt-BR" sz="900">
                <a:solidFill>
                  <a:schemeClr val="tx1"/>
                </a:solidFill>
              </a:rPr>
              <a:t>VP de Produto</a:t>
            </a:r>
          </a:p>
        </p:txBody>
      </p:sp>
      <p:sp>
        <p:nvSpPr>
          <p:cNvPr id="109" name="Oval 108" descr="foto de membro da equipe&#10;">
            <a:extLst>
              <a:ext uri="{FF2B5EF4-FFF2-40B4-BE49-F238E27FC236}">
                <a16:creationId xmlns:a16="http://schemas.microsoft.com/office/drawing/2014/main" id="{8D7B2824-5242-4785-857E-8F5B5455DBB9}"/>
              </a:ext>
            </a:extLst>
          </p:cNvPr>
          <p:cNvSpPr/>
          <p:nvPr/>
        </p:nvSpPr>
        <p:spPr>
          <a:xfrm>
            <a:off x="8102013" y="3922775"/>
            <a:ext cx="777240" cy="777240"/>
          </a:xfrm>
          <a:prstGeom prst="ellipse">
            <a:avLst/>
          </a:prstGeom>
          <a:blipFill dpi="0" rotWithShape="1"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t-BR"/>
          </a:p>
        </p:txBody>
      </p:sp>
      <p:sp>
        <p:nvSpPr>
          <p:cNvPr id="149" name="Forma livre: Forma 148">
            <a:extLst>
              <a:ext uri="{FF2B5EF4-FFF2-40B4-BE49-F238E27FC236}">
                <a16:creationId xmlns:a16="http://schemas.microsoft.com/office/drawing/2014/main" id="{CFAE2E21-0C65-4B4E-9C93-468B25FE3D8C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/>
          <p:nvPr/>
        </p:nvSpPr>
        <p:spPr>
          <a:xfrm>
            <a:off x="8499130" y="3923114"/>
            <a:ext cx="1463040" cy="777240"/>
          </a:xfrm>
          <a:custGeom>
            <a:avLst/>
            <a:gdLst>
              <a:gd name="connsiteX0" fmla="*/ 0 w 1463040"/>
              <a:gd name="connsiteY0" fmla="*/ 0 h 777240"/>
              <a:gd name="connsiteX1" fmla="*/ 394958 w 1463040"/>
              <a:gd name="connsiteY1" fmla="*/ 0 h 777240"/>
              <a:gd name="connsiteX2" fmla="*/ 1063934 w 1463040"/>
              <a:gd name="connsiteY2" fmla="*/ 0 h 777240"/>
              <a:gd name="connsiteX3" fmla="*/ 1074646 w 1463040"/>
              <a:gd name="connsiteY3" fmla="*/ 0 h 777240"/>
              <a:gd name="connsiteX4" fmla="*/ 1463040 w 1463040"/>
              <a:gd name="connsiteY4" fmla="*/ 388620 h 777240"/>
              <a:gd name="connsiteX5" fmla="*/ 1074646 w 1463040"/>
              <a:gd name="connsiteY5" fmla="*/ 777240 h 777240"/>
              <a:gd name="connsiteX6" fmla="*/ 1063934 w 1463040"/>
              <a:gd name="connsiteY6" fmla="*/ 777240 h 777240"/>
              <a:gd name="connsiteX7" fmla="*/ 394958 w 1463040"/>
              <a:gd name="connsiteY7" fmla="*/ 777240 h 777240"/>
              <a:gd name="connsiteX8" fmla="*/ 0 w 1463040"/>
              <a:gd name="connsiteY8" fmla="*/ 777240 h 777240"/>
              <a:gd name="connsiteX9" fmla="*/ 0 w 1463040"/>
              <a:gd name="connsiteY9" fmla="*/ 775427 h 777240"/>
              <a:gd name="connsiteX10" fmla="*/ 63698 w 1463040"/>
              <a:gd name="connsiteY10" fmla="*/ 769006 h 777240"/>
              <a:gd name="connsiteX11" fmla="*/ 373997 w 1463040"/>
              <a:gd name="connsiteY11" fmla="*/ 388281 h 777240"/>
              <a:gd name="connsiteX12" fmla="*/ 63698 w 1463040"/>
              <a:gd name="connsiteY12" fmla="*/ 7557 h 777240"/>
              <a:gd name="connsiteX13" fmla="*/ 0 w 1463040"/>
              <a:gd name="connsiteY13" fmla="*/ 1135 h 777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463040" h="777240">
                <a:moveTo>
                  <a:pt x="0" y="0"/>
                </a:moveTo>
                <a:lnTo>
                  <a:pt x="394958" y="0"/>
                </a:lnTo>
                <a:lnTo>
                  <a:pt x="1063934" y="0"/>
                </a:lnTo>
                <a:lnTo>
                  <a:pt x="1074646" y="0"/>
                </a:lnTo>
                <a:cubicBezTo>
                  <a:pt x="1289151" y="0"/>
                  <a:pt x="1463040" y="173991"/>
                  <a:pt x="1463040" y="388620"/>
                </a:cubicBezTo>
                <a:cubicBezTo>
                  <a:pt x="1463040" y="603249"/>
                  <a:pt x="1289151" y="777240"/>
                  <a:pt x="1074646" y="777240"/>
                </a:cubicBezTo>
                <a:lnTo>
                  <a:pt x="1063934" y="777240"/>
                </a:lnTo>
                <a:lnTo>
                  <a:pt x="394958" y="777240"/>
                </a:lnTo>
                <a:lnTo>
                  <a:pt x="0" y="777240"/>
                </a:lnTo>
                <a:lnTo>
                  <a:pt x="0" y="775427"/>
                </a:lnTo>
                <a:lnTo>
                  <a:pt x="63698" y="769006"/>
                </a:lnTo>
                <a:cubicBezTo>
                  <a:pt x="240785" y="732769"/>
                  <a:pt x="373997" y="576082"/>
                  <a:pt x="373997" y="388281"/>
                </a:cubicBezTo>
                <a:cubicBezTo>
                  <a:pt x="373997" y="200481"/>
                  <a:pt x="240785" y="43794"/>
                  <a:pt x="63698" y="7557"/>
                </a:cubicBezTo>
                <a:lnTo>
                  <a:pt x="0" y="1135"/>
                </a:ln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 w="28575" cap="rnd" cmpd="sng" algn="ctr">
            <a:noFill/>
            <a:prstDash val="solid"/>
          </a:ln>
          <a:effectLst/>
        </p:spPr>
        <p:style>
          <a:lnRef idx="2">
            <a:scrgbClr r="0" g="0" b="0"/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457200" tIns="5715" rIns="91440" bIns="54011" numCol="1" spcCol="1270" rtlCol="0" anchor="ctr" anchorCtr="0">
            <a:noAutofit/>
            <a:flatTx/>
          </a:bodyPr>
          <a:lstStyle/>
          <a:p>
            <a:pPr defTabSz="4000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pt-BR" sz="1000" b="1">
                <a:solidFill>
                  <a:schemeClr val="accent5">
                    <a:lumMod val="50000"/>
                  </a:schemeClr>
                </a:solidFill>
              </a:rPr>
              <a:t>Diogo Martins</a:t>
            </a:r>
          </a:p>
          <a:p>
            <a:pPr defTabSz="4000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pt-BR" sz="900">
                <a:solidFill>
                  <a:schemeClr val="tx1"/>
                </a:solidFill>
              </a:rPr>
              <a:t>Gerente de Produto </a:t>
            </a:r>
          </a:p>
        </p:txBody>
      </p:sp>
      <p:sp>
        <p:nvSpPr>
          <p:cNvPr id="115" name="Oval 114" descr="foto de membro da equipe&#10;">
            <a:extLst>
              <a:ext uri="{FF2B5EF4-FFF2-40B4-BE49-F238E27FC236}">
                <a16:creationId xmlns:a16="http://schemas.microsoft.com/office/drawing/2014/main" id="{757DF907-65C5-480E-86C2-754403B73680}"/>
              </a:ext>
            </a:extLst>
          </p:cNvPr>
          <p:cNvSpPr/>
          <p:nvPr/>
        </p:nvSpPr>
        <p:spPr>
          <a:xfrm>
            <a:off x="8095887" y="4782078"/>
            <a:ext cx="777240" cy="777240"/>
          </a:xfrm>
          <a:prstGeom prst="ellipse">
            <a:avLst/>
          </a:prstGeom>
          <a:blipFill dpi="0" rotWithShape="1">
            <a:blip r:embed="rId21">
              <a:extLst>
                <a:ext uri="{96DAC541-7B7A-43D3-8B79-37D633B846F1}">
                  <asvg:svgBlip xmlns:asvg="http://schemas.microsoft.com/office/drawing/2016/SVG/main" r:embed="rId22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t-BR"/>
          </a:p>
        </p:txBody>
      </p:sp>
      <p:sp>
        <p:nvSpPr>
          <p:cNvPr id="150" name="Forma livre: Forma 149">
            <a:extLst>
              <a:ext uri="{FF2B5EF4-FFF2-40B4-BE49-F238E27FC236}">
                <a16:creationId xmlns:a16="http://schemas.microsoft.com/office/drawing/2014/main" id="{1AFB1246-C9BE-4226-99A3-3E2341A72B45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/>
          <p:nvPr/>
        </p:nvSpPr>
        <p:spPr>
          <a:xfrm>
            <a:off x="8493004" y="4782417"/>
            <a:ext cx="1463040" cy="777240"/>
          </a:xfrm>
          <a:custGeom>
            <a:avLst/>
            <a:gdLst>
              <a:gd name="connsiteX0" fmla="*/ 0 w 1463040"/>
              <a:gd name="connsiteY0" fmla="*/ 0 h 777240"/>
              <a:gd name="connsiteX1" fmla="*/ 394958 w 1463040"/>
              <a:gd name="connsiteY1" fmla="*/ 0 h 777240"/>
              <a:gd name="connsiteX2" fmla="*/ 1063934 w 1463040"/>
              <a:gd name="connsiteY2" fmla="*/ 0 h 777240"/>
              <a:gd name="connsiteX3" fmla="*/ 1074646 w 1463040"/>
              <a:gd name="connsiteY3" fmla="*/ 0 h 777240"/>
              <a:gd name="connsiteX4" fmla="*/ 1463040 w 1463040"/>
              <a:gd name="connsiteY4" fmla="*/ 388620 h 777240"/>
              <a:gd name="connsiteX5" fmla="*/ 1074646 w 1463040"/>
              <a:gd name="connsiteY5" fmla="*/ 777240 h 777240"/>
              <a:gd name="connsiteX6" fmla="*/ 1063934 w 1463040"/>
              <a:gd name="connsiteY6" fmla="*/ 777240 h 777240"/>
              <a:gd name="connsiteX7" fmla="*/ 394958 w 1463040"/>
              <a:gd name="connsiteY7" fmla="*/ 777240 h 777240"/>
              <a:gd name="connsiteX8" fmla="*/ 0 w 1463040"/>
              <a:gd name="connsiteY8" fmla="*/ 777240 h 777240"/>
              <a:gd name="connsiteX9" fmla="*/ 0 w 1463040"/>
              <a:gd name="connsiteY9" fmla="*/ 776045 h 777240"/>
              <a:gd name="connsiteX10" fmla="*/ 69824 w 1463040"/>
              <a:gd name="connsiteY10" fmla="*/ 769006 h 777240"/>
              <a:gd name="connsiteX11" fmla="*/ 380123 w 1463040"/>
              <a:gd name="connsiteY11" fmla="*/ 388281 h 777240"/>
              <a:gd name="connsiteX12" fmla="*/ 69824 w 1463040"/>
              <a:gd name="connsiteY12" fmla="*/ 7557 h 777240"/>
              <a:gd name="connsiteX13" fmla="*/ 0 w 1463040"/>
              <a:gd name="connsiteY13" fmla="*/ 518 h 777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463040" h="777240">
                <a:moveTo>
                  <a:pt x="0" y="0"/>
                </a:moveTo>
                <a:lnTo>
                  <a:pt x="394958" y="0"/>
                </a:lnTo>
                <a:lnTo>
                  <a:pt x="1063934" y="0"/>
                </a:lnTo>
                <a:lnTo>
                  <a:pt x="1074646" y="0"/>
                </a:lnTo>
                <a:cubicBezTo>
                  <a:pt x="1289151" y="0"/>
                  <a:pt x="1463040" y="173991"/>
                  <a:pt x="1463040" y="388620"/>
                </a:cubicBezTo>
                <a:cubicBezTo>
                  <a:pt x="1463040" y="603249"/>
                  <a:pt x="1289151" y="777240"/>
                  <a:pt x="1074646" y="777240"/>
                </a:cubicBezTo>
                <a:lnTo>
                  <a:pt x="1063934" y="777240"/>
                </a:lnTo>
                <a:lnTo>
                  <a:pt x="394958" y="777240"/>
                </a:lnTo>
                <a:lnTo>
                  <a:pt x="0" y="777240"/>
                </a:lnTo>
                <a:lnTo>
                  <a:pt x="0" y="776045"/>
                </a:lnTo>
                <a:lnTo>
                  <a:pt x="69824" y="769006"/>
                </a:lnTo>
                <a:cubicBezTo>
                  <a:pt x="246911" y="732769"/>
                  <a:pt x="380123" y="576082"/>
                  <a:pt x="380123" y="388281"/>
                </a:cubicBezTo>
                <a:cubicBezTo>
                  <a:pt x="380123" y="200481"/>
                  <a:pt x="246911" y="43794"/>
                  <a:pt x="69824" y="7557"/>
                </a:cubicBezTo>
                <a:lnTo>
                  <a:pt x="0" y="518"/>
                </a:ln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 w="28575" cap="rnd" cmpd="sng" algn="ctr">
            <a:noFill/>
            <a:prstDash val="solid"/>
          </a:ln>
          <a:effectLst/>
        </p:spPr>
        <p:style>
          <a:lnRef idx="2">
            <a:scrgbClr r="0" g="0" b="0"/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457200" tIns="5715" rIns="91440" bIns="54011" numCol="1" spcCol="1270" rtlCol="0" anchor="ctr" anchorCtr="0">
            <a:noAutofit/>
            <a:flatTx/>
          </a:bodyPr>
          <a:lstStyle/>
          <a:p>
            <a:pPr defTabSz="4000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pt-BR" sz="1000" b="1">
                <a:solidFill>
                  <a:schemeClr val="accent5">
                    <a:lumMod val="50000"/>
                  </a:schemeClr>
                </a:solidFill>
              </a:rPr>
              <a:t>Antônio Teixeira</a:t>
            </a:r>
          </a:p>
          <a:p>
            <a:pPr defTabSz="4000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pt-BR" sz="900">
                <a:solidFill>
                  <a:schemeClr val="tx1"/>
                </a:solidFill>
              </a:rPr>
              <a:t>Gerente de Produto </a:t>
            </a:r>
          </a:p>
        </p:txBody>
      </p:sp>
      <p:sp>
        <p:nvSpPr>
          <p:cNvPr id="119" name="Oval 118" descr="foto de membro da equipe&#10;">
            <a:extLst>
              <a:ext uri="{FF2B5EF4-FFF2-40B4-BE49-F238E27FC236}">
                <a16:creationId xmlns:a16="http://schemas.microsoft.com/office/drawing/2014/main" id="{97911C43-B651-4764-8939-9A4A5DE778B7}"/>
              </a:ext>
            </a:extLst>
          </p:cNvPr>
          <p:cNvSpPr/>
          <p:nvPr/>
        </p:nvSpPr>
        <p:spPr>
          <a:xfrm>
            <a:off x="8095887" y="5650893"/>
            <a:ext cx="777240" cy="777240"/>
          </a:xfrm>
          <a:prstGeom prst="ellipse">
            <a:avLst/>
          </a:prstGeom>
          <a:blipFill dpi="0" rotWithShape="1">
            <a:blip r:embed="rId23">
              <a:extLst>
                <a:ext uri="{96DAC541-7B7A-43D3-8B79-37D633B846F1}">
                  <asvg:svgBlip xmlns:asvg="http://schemas.microsoft.com/office/drawing/2016/SVG/main" r:embed="rId24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t-BR"/>
          </a:p>
        </p:txBody>
      </p:sp>
      <p:sp>
        <p:nvSpPr>
          <p:cNvPr id="151" name="Forma livre: Forma 150">
            <a:extLst>
              <a:ext uri="{FF2B5EF4-FFF2-40B4-BE49-F238E27FC236}">
                <a16:creationId xmlns:a16="http://schemas.microsoft.com/office/drawing/2014/main" id="{235D3EA8-C256-4F3D-B885-70DECB75E2DA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/>
          <p:nvPr/>
        </p:nvSpPr>
        <p:spPr>
          <a:xfrm>
            <a:off x="8493004" y="5651232"/>
            <a:ext cx="1463040" cy="777240"/>
          </a:xfrm>
          <a:custGeom>
            <a:avLst/>
            <a:gdLst>
              <a:gd name="connsiteX0" fmla="*/ 0 w 1463040"/>
              <a:gd name="connsiteY0" fmla="*/ 0 h 777240"/>
              <a:gd name="connsiteX1" fmla="*/ 394958 w 1463040"/>
              <a:gd name="connsiteY1" fmla="*/ 0 h 777240"/>
              <a:gd name="connsiteX2" fmla="*/ 1063934 w 1463040"/>
              <a:gd name="connsiteY2" fmla="*/ 0 h 777240"/>
              <a:gd name="connsiteX3" fmla="*/ 1074646 w 1463040"/>
              <a:gd name="connsiteY3" fmla="*/ 0 h 777240"/>
              <a:gd name="connsiteX4" fmla="*/ 1463040 w 1463040"/>
              <a:gd name="connsiteY4" fmla="*/ 388620 h 777240"/>
              <a:gd name="connsiteX5" fmla="*/ 1074646 w 1463040"/>
              <a:gd name="connsiteY5" fmla="*/ 777240 h 777240"/>
              <a:gd name="connsiteX6" fmla="*/ 1063934 w 1463040"/>
              <a:gd name="connsiteY6" fmla="*/ 777240 h 777240"/>
              <a:gd name="connsiteX7" fmla="*/ 394958 w 1463040"/>
              <a:gd name="connsiteY7" fmla="*/ 777240 h 777240"/>
              <a:gd name="connsiteX8" fmla="*/ 0 w 1463040"/>
              <a:gd name="connsiteY8" fmla="*/ 777240 h 777240"/>
              <a:gd name="connsiteX9" fmla="*/ 0 w 1463040"/>
              <a:gd name="connsiteY9" fmla="*/ 776045 h 777240"/>
              <a:gd name="connsiteX10" fmla="*/ 69824 w 1463040"/>
              <a:gd name="connsiteY10" fmla="*/ 769006 h 777240"/>
              <a:gd name="connsiteX11" fmla="*/ 380123 w 1463040"/>
              <a:gd name="connsiteY11" fmla="*/ 388281 h 777240"/>
              <a:gd name="connsiteX12" fmla="*/ 69824 w 1463040"/>
              <a:gd name="connsiteY12" fmla="*/ 7557 h 777240"/>
              <a:gd name="connsiteX13" fmla="*/ 0 w 1463040"/>
              <a:gd name="connsiteY13" fmla="*/ 518 h 777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463040" h="777240">
                <a:moveTo>
                  <a:pt x="0" y="0"/>
                </a:moveTo>
                <a:lnTo>
                  <a:pt x="394958" y="0"/>
                </a:lnTo>
                <a:lnTo>
                  <a:pt x="1063934" y="0"/>
                </a:lnTo>
                <a:lnTo>
                  <a:pt x="1074646" y="0"/>
                </a:lnTo>
                <a:cubicBezTo>
                  <a:pt x="1289151" y="0"/>
                  <a:pt x="1463040" y="173991"/>
                  <a:pt x="1463040" y="388620"/>
                </a:cubicBezTo>
                <a:cubicBezTo>
                  <a:pt x="1463040" y="603249"/>
                  <a:pt x="1289151" y="777240"/>
                  <a:pt x="1074646" y="777240"/>
                </a:cubicBezTo>
                <a:lnTo>
                  <a:pt x="1063934" y="777240"/>
                </a:lnTo>
                <a:lnTo>
                  <a:pt x="394958" y="777240"/>
                </a:lnTo>
                <a:lnTo>
                  <a:pt x="0" y="777240"/>
                </a:lnTo>
                <a:lnTo>
                  <a:pt x="0" y="776045"/>
                </a:lnTo>
                <a:lnTo>
                  <a:pt x="69824" y="769006"/>
                </a:lnTo>
                <a:cubicBezTo>
                  <a:pt x="246911" y="732769"/>
                  <a:pt x="380123" y="576082"/>
                  <a:pt x="380123" y="388281"/>
                </a:cubicBezTo>
                <a:cubicBezTo>
                  <a:pt x="380123" y="200481"/>
                  <a:pt x="246911" y="43794"/>
                  <a:pt x="69824" y="7557"/>
                </a:cubicBezTo>
                <a:lnTo>
                  <a:pt x="0" y="518"/>
                </a:ln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 w="28575" cap="rnd" cmpd="sng" algn="ctr">
            <a:noFill/>
            <a:prstDash val="solid"/>
          </a:ln>
          <a:effectLst/>
        </p:spPr>
        <p:style>
          <a:lnRef idx="2">
            <a:scrgbClr r="0" g="0" b="0"/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457200" tIns="5715" rIns="91440" bIns="54011" numCol="1" spcCol="1270" rtlCol="0" anchor="ctr" anchorCtr="0">
            <a:noAutofit/>
            <a:flatTx/>
          </a:bodyPr>
          <a:lstStyle/>
          <a:p>
            <a:pPr defTabSz="4000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pt-BR" sz="1000" b="1">
                <a:solidFill>
                  <a:schemeClr val="accent5">
                    <a:lumMod val="50000"/>
                  </a:schemeClr>
                </a:solidFill>
              </a:rPr>
              <a:t>Mateus Rodrigues</a:t>
            </a:r>
          </a:p>
          <a:p>
            <a:pPr defTabSz="4000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pt-BR" sz="900">
                <a:solidFill>
                  <a:schemeClr val="tx1"/>
                </a:solidFill>
              </a:rPr>
              <a:t>Gerente de Produto </a:t>
            </a:r>
          </a:p>
        </p:txBody>
      </p:sp>
      <p:sp>
        <p:nvSpPr>
          <p:cNvPr id="125" name="Oval 124" descr="foto de membro da equipe&#10;">
            <a:extLst>
              <a:ext uri="{FF2B5EF4-FFF2-40B4-BE49-F238E27FC236}">
                <a16:creationId xmlns:a16="http://schemas.microsoft.com/office/drawing/2014/main" id="{57000941-456D-4BF2-9799-3875E635737E}"/>
              </a:ext>
            </a:extLst>
          </p:cNvPr>
          <p:cNvSpPr/>
          <p:nvPr/>
        </p:nvSpPr>
        <p:spPr>
          <a:xfrm>
            <a:off x="10057145" y="3008464"/>
            <a:ext cx="777240" cy="777240"/>
          </a:xfrm>
          <a:prstGeom prst="ellipse">
            <a:avLst/>
          </a:prstGeom>
          <a:blipFill dpi="0" rotWithShape="1">
            <a:blip r:embed="rId25">
              <a:extLst>
                <a:ext uri="{96DAC541-7B7A-43D3-8B79-37D633B846F1}">
                  <asvg:svgBlip xmlns:asvg="http://schemas.microsoft.com/office/drawing/2016/SVG/main" r:embed="rId26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t-BR"/>
          </a:p>
        </p:txBody>
      </p:sp>
      <p:sp>
        <p:nvSpPr>
          <p:cNvPr id="153" name="Forma livre: Forma 152">
            <a:extLst>
              <a:ext uri="{FF2B5EF4-FFF2-40B4-BE49-F238E27FC236}">
                <a16:creationId xmlns:a16="http://schemas.microsoft.com/office/drawing/2014/main" id="{FE9C2AFD-C05A-42A3-85AC-D56BAAD88A58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/>
          <p:nvPr/>
        </p:nvSpPr>
        <p:spPr>
          <a:xfrm>
            <a:off x="10454262" y="3008803"/>
            <a:ext cx="1463040" cy="777240"/>
          </a:xfrm>
          <a:custGeom>
            <a:avLst/>
            <a:gdLst>
              <a:gd name="connsiteX0" fmla="*/ 0 w 1463040"/>
              <a:gd name="connsiteY0" fmla="*/ 0 h 777240"/>
              <a:gd name="connsiteX1" fmla="*/ 394958 w 1463040"/>
              <a:gd name="connsiteY1" fmla="*/ 0 h 777240"/>
              <a:gd name="connsiteX2" fmla="*/ 1063934 w 1463040"/>
              <a:gd name="connsiteY2" fmla="*/ 0 h 777240"/>
              <a:gd name="connsiteX3" fmla="*/ 1074646 w 1463040"/>
              <a:gd name="connsiteY3" fmla="*/ 0 h 777240"/>
              <a:gd name="connsiteX4" fmla="*/ 1463040 w 1463040"/>
              <a:gd name="connsiteY4" fmla="*/ 388620 h 777240"/>
              <a:gd name="connsiteX5" fmla="*/ 1074646 w 1463040"/>
              <a:gd name="connsiteY5" fmla="*/ 777240 h 777240"/>
              <a:gd name="connsiteX6" fmla="*/ 1063934 w 1463040"/>
              <a:gd name="connsiteY6" fmla="*/ 777240 h 777240"/>
              <a:gd name="connsiteX7" fmla="*/ 394958 w 1463040"/>
              <a:gd name="connsiteY7" fmla="*/ 777240 h 777240"/>
              <a:gd name="connsiteX8" fmla="*/ 0 w 1463040"/>
              <a:gd name="connsiteY8" fmla="*/ 777240 h 777240"/>
              <a:gd name="connsiteX9" fmla="*/ 0 w 1463040"/>
              <a:gd name="connsiteY9" fmla="*/ 776045 h 777240"/>
              <a:gd name="connsiteX10" fmla="*/ 69824 w 1463040"/>
              <a:gd name="connsiteY10" fmla="*/ 769006 h 777240"/>
              <a:gd name="connsiteX11" fmla="*/ 380123 w 1463040"/>
              <a:gd name="connsiteY11" fmla="*/ 388281 h 777240"/>
              <a:gd name="connsiteX12" fmla="*/ 69824 w 1463040"/>
              <a:gd name="connsiteY12" fmla="*/ 7557 h 777240"/>
              <a:gd name="connsiteX13" fmla="*/ 0 w 1463040"/>
              <a:gd name="connsiteY13" fmla="*/ 518 h 777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463040" h="777240">
                <a:moveTo>
                  <a:pt x="0" y="0"/>
                </a:moveTo>
                <a:lnTo>
                  <a:pt x="394958" y="0"/>
                </a:lnTo>
                <a:lnTo>
                  <a:pt x="1063934" y="0"/>
                </a:lnTo>
                <a:lnTo>
                  <a:pt x="1074646" y="0"/>
                </a:lnTo>
                <a:cubicBezTo>
                  <a:pt x="1289151" y="0"/>
                  <a:pt x="1463040" y="173991"/>
                  <a:pt x="1463040" y="388620"/>
                </a:cubicBezTo>
                <a:cubicBezTo>
                  <a:pt x="1463040" y="603249"/>
                  <a:pt x="1289151" y="777240"/>
                  <a:pt x="1074646" y="777240"/>
                </a:cubicBezTo>
                <a:lnTo>
                  <a:pt x="1063934" y="777240"/>
                </a:lnTo>
                <a:lnTo>
                  <a:pt x="394958" y="777240"/>
                </a:lnTo>
                <a:lnTo>
                  <a:pt x="0" y="777240"/>
                </a:lnTo>
                <a:lnTo>
                  <a:pt x="0" y="776045"/>
                </a:lnTo>
                <a:lnTo>
                  <a:pt x="69824" y="769006"/>
                </a:lnTo>
                <a:cubicBezTo>
                  <a:pt x="246911" y="732768"/>
                  <a:pt x="380123" y="576082"/>
                  <a:pt x="380123" y="388281"/>
                </a:cubicBezTo>
                <a:cubicBezTo>
                  <a:pt x="380123" y="200481"/>
                  <a:pt x="246911" y="43794"/>
                  <a:pt x="69824" y="7557"/>
                </a:cubicBezTo>
                <a:lnTo>
                  <a:pt x="0" y="518"/>
                </a:ln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 w="28575" cap="rnd" cmpd="sng" algn="ctr">
            <a:noFill/>
            <a:prstDash val="solid"/>
          </a:ln>
          <a:effectLst/>
        </p:spPr>
        <p:style>
          <a:lnRef idx="2">
            <a:scrgbClr r="0" g="0" b="0"/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457200" tIns="5715" rIns="91440" bIns="54011" numCol="1" spcCol="1270" rtlCol="0" anchor="ctr" anchorCtr="0">
            <a:noAutofit/>
            <a:flatTx/>
          </a:bodyPr>
          <a:lstStyle/>
          <a:p>
            <a:pPr defTabSz="4000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pt-BR" sz="1000" b="1">
                <a:solidFill>
                  <a:schemeClr val="accent5">
                    <a:lumMod val="50000"/>
                  </a:schemeClr>
                </a:solidFill>
              </a:rPr>
              <a:t>Valentina Rodrigues</a:t>
            </a:r>
          </a:p>
          <a:p>
            <a:pPr defTabSz="4000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pt-BR" sz="900">
                <a:solidFill>
                  <a:schemeClr val="tx1"/>
                </a:solidFill>
              </a:rPr>
              <a:t>VP de Recursos Humanos</a:t>
            </a:r>
          </a:p>
        </p:txBody>
      </p:sp>
      <p:sp>
        <p:nvSpPr>
          <p:cNvPr id="122" name="Oval 121" descr="foto de membro da equipe&#10;">
            <a:extLst>
              <a:ext uri="{FF2B5EF4-FFF2-40B4-BE49-F238E27FC236}">
                <a16:creationId xmlns:a16="http://schemas.microsoft.com/office/drawing/2014/main" id="{5C8AD938-AB15-41F0-8776-3E54A1342885}"/>
              </a:ext>
            </a:extLst>
          </p:cNvPr>
          <p:cNvSpPr/>
          <p:nvPr/>
        </p:nvSpPr>
        <p:spPr>
          <a:xfrm>
            <a:off x="10057145" y="3922775"/>
            <a:ext cx="777240" cy="777240"/>
          </a:xfrm>
          <a:prstGeom prst="ellipse">
            <a:avLst/>
          </a:prstGeom>
          <a:blipFill dpi="0" rotWithShape="1"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t-BR"/>
          </a:p>
        </p:txBody>
      </p:sp>
      <p:sp>
        <p:nvSpPr>
          <p:cNvPr id="152" name="Forma livre: Forma 151">
            <a:extLst>
              <a:ext uri="{FF2B5EF4-FFF2-40B4-BE49-F238E27FC236}">
                <a16:creationId xmlns:a16="http://schemas.microsoft.com/office/drawing/2014/main" id="{F891B7B3-F100-411D-B13A-E0DEECB366FC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/>
          <p:nvPr/>
        </p:nvSpPr>
        <p:spPr>
          <a:xfrm>
            <a:off x="10454262" y="3923114"/>
            <a:ext cx="1463040" cy="777240"/>
          </a:xfrm>
          <a:custGeom>
            <a:avLst/>
            <a:gdLst>
              <a:gd name="connsiteX0" fmla="*/ 0 w 1463040"/>
              <a:gd name="connsiteY0" fmla="*/ 0 h 777240"/>
              <a:gd name="connsiteX1" fmla="*/ 394958 w 1463040"/>
              <a:gd name="connsiteY1" fmla="*/ 0 h 777240"/>
              <a:gd name="connsiteX2" fmla="*/ 1063934 w 1463040"/>
              <a:gd name="connsiteY2" fmla="*/ 0 h 777240"/>
              <a:gd name="connsiteX3" fmla="*/ 1074646 w 1463040"/>
              <a:gd name="connsiteY3" fmla="*/ 0 h 777240"/>
              <a:gd name="connsiteX4" fmla="*/ 1463040 w 1463040"/>
              <a:gd name="connsiteY4" fmla="*/ 388620 h 777240"/>
              <a:gd name="connsiteX5" fmla="*/ 1074646 w 1463040"/>
              <a:gd name="connsiteY5" fmla="*/ 777240 h 777240"/>
              <a:gd name="connsiteX6" fmla="*/ 1063934 w 1463040"/>
              <a:gd name="connsiteY6" fmla="*/ 777240 h 777240"/>
              <a:gd name="connsiteX7" fmla="*/ 394958 w 1463040"/>
              <a:gd name="connsiteY7" fmla="*/ 777240 h 777240"/>
              <a:gd name="connsiteX8" fmla="*/ 0 w 1463040"/>
              <a:gd name="connsiteY8" fmla="*/ 777240 h 777240"/>
              <a:gd name="connsiteX9" fmla="*/ 0 w 1463040"/>
              <a:gd name="connsiteY9" fmla="*/ 776045 h 777240"/>
              <a:gd name="connsiteX10" fmla="*/ 69824 w 1463040"/>
              <a:gd name="connsiteY10" fmla="*/ 769006 h 777240"/>
              <a:gd name="connsiteX11" fmla="*/ 380123 w 1463040"/>
              <a:gd name="connsiteY11" fmla="*/ 388281 h 777240"/>
              <a:gd name="connsiteX12" fmla="*/ 69824 w 1463040"/>
              <a:gd name="connsiteY12" fmla="*/ 7557 h 777240"/>
              <a:gd name="connsiteX13" fmla="*/ 0 w 1463040"/>
              <a:gd name="connsiteY13" fmla="*/ 518 h 777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463040" h="777240">
                <a:moveTo>
                  <a:pt x="0" y="0"/>
                </a:moveTo>
                <a:lnTo>
                  <a:pt x="394958" y="0"/>
                </a:lnTo>
                <a:lnTo>
                  <a:pt x="1063934" y="0"/>
                </a:lnTo>
                <a:lnTo>
                  <a:pt x="1074646" y="0"/>
                </a:lnTo>
                <a:cubicBezTo>
                  <a:pt x="1289151" y="0"/>
                  <a:pt x="1463040" y="173991"/>
                  <a:pt x="1463040" y="388620"/>
                </a:cubicBezTo>
                <a:cubicBezTo>
                  <a:pt x="1463040" y="603249"/>
                  <a:pt x="1289151" y="777240"/>
                  <a:pt x="1074646" y="777240"/>
                </a:cubicBezTo>
                <a:lnTo>
                  <a:pt x="1063934" y="777240"/>
                </a:lnTo>
                <a:lnTo>
                  <a:pt x="394958" y="777240"/>
                </a:lnTo>
                <a:lnTo>
                  <a:pt x="0" y="777240"/>
                </a:lnTo>
                <a:lnTo>
                  <a:pt x="0" y="776045"/>
                </a:lnTo>
                <a:lnTo>
                  <a:pt x="69824" y="769006"/>
                </a:lnTo>
                <a:cubicBezTo>
                  <a:pt x="246911" y="732769"/>
                  <a:pt x="380123" y="576082"/>
                  <a:pt x="380123" y="388281"/>
                </a:cubicBezTo>
                <a:cubicBezTo>
                  <a:pt x="380123" y="200481"/>
                  <a:pt x="246911" y="43794"/>
                  <a:pt x="69824" y="7557"/>
                </a:cubicBezTo>
                <a:lnTo>
                  <a:pt x="0" y="518"/>
                </a:ln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 w="28575" cap="rnd" cmpd="sng" algn="ctr">
            <a:noFill/>
            <a:prstDash val="solid"/>
          </a:ln>
          <a:effectLst/>
        </p:spPr>
        <p:style>
          <a:lnRef idx="2">
            <a:scrgbClr r="0" g="0" b="0"/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457200" tIns="5715" rIns="91440" bIns="54011" numCol="1" spcCol="1270" rtlCol="0" anchor="ctr" anchorCtr="0">
            <a:noAutofit/>
            <a:flatTx/>
          </a:bodyPr>
          <a:lstStyle/>
          <a:p>
            <a:pPr defTabSz="4000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pt-BR" sz="1000" b="1">
                <a:solidFill>
                  <a:schemeClr val="accent5">
                    <a:lumMod val="50000"/>
                  </a:schemeClr>
                </a:solidFill>
              </a:rPr>
              <a:t>Clara Barbosa</a:t>
            </a:r>
          </a:p>
          <a:p>
            <a:pPr defTabSz="4000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pt-BR" sz="900">
                <a:solidFill>
                  <a:schemeClr val="tx1"/>
                </a:solidFill>
              </a:rPr>
              <a:t>Gerente de RH</a:t>
            </a:r>
          </a:p>
        </p:txBody>
      </p:sp>
    </p:spTree>
    <p:extLst>
      <p:ext uri="{BB962C8B-B14F-4D97-AF65-F5344CB8AC3E}">
        <p14:creationId xmlns:p14="http://schemas.microsoft.com/office/powerpoint/2010/main" val="27577724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theme/theme1.xml><?xml version="1.0" encoding="utf-8"?>
<a:theme xmlns:a="http://schemas.openxmlformats.org/drawingml/2006/main" name="Tema do Office">
  <a:themeElements>
    <a:clrScheme name="Custom 59">
      <a:dk1>
        <a:srgbClr val="000000"/>
      </a:dk1>
      <a:lt1>
        <a:sysClr val="window" lastClr="FFFFFF"/>
      </a:lt1>
      <a:dk2>
        <a:srgbClr val="8439BD"/>
      </a:dk2>
      <a:lt2>
        <a:srgbClr val="FFFFFF"/>
      </a:lt2>
      <a:accent1>
        <a:srgbClr val="0EABB7"/>
      </a:accent1>
      <a:accent2>
        <a:srgbClr val="4868E5"/>
      </a:accent2>
      <a:accent3>
        <a:srgbClr val="20A472"/>
      </a:accent3>
      <a:accent4>
        <a:srgbClr val="B13DC8"/>
      </a:accent4>
      <a:accent5>
        <a:srgbClr val="172DA6"/>
      </a:accent5>
      <a:accent6>
        <a:srgbClr val="00B0F0"/>
      </a:accent6>
      <a:hlink>
        <a:srgbClr val="00B0F0"/>
      </a:hlink>
      <a:folHlink>
        <a:srgbClr val="B036B3"/>
      </a:folHlink>
    </a:clrScheme>
    <a:fontScheme name="Custom 26">
      <a:majorFont>
        <a:latin typeface="Speak Pro"/>
        <a:ea typeface=""/>
        <a:cs typeface=""/>
      </a:majorFont>
      <a:minorFont>
        <a:latin typeface="Avenir Next LT Pro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60950119_TF00283905_Win32" id="{C2FFA6D3-4868-4088-A5ED-FEDB7764718E}" vid="{1E701CB4-C17E-4A68-B1A8-3BB0CD35565C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Metadata/LabelInfo.xml><?xml version="1.0" encoding="utf-8"?>
<clbl:labelList xmlns:clbl="http://schemas.microsoft.com/office/2020/mipLabelMetadata"/>
</file>

<file path=docProps/app.xml><?xml version="1.0" encoding="utf-8"?>
<Properties xmlns="http://schemas.openxmlformats.org/officeDocument/2006/extended-properties" xmlns:vt="http://schemas.openxmlformats.org/officeDocument/2006/docPropsVTypes">
  <Template>Organograma mínimo</Template>
  <TotalTime>3</TotalTime>
  <Words>292</Words>
  <Application>Microsoft Office PowerPoint</Application>
  <PresentationFormat>Widescreen</PresentationFormat>
  <Paragraphs>127</Paragraphs>
  <Slides>3</Slides>
  <Notes>3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3</vt:i4>
      </vt:variant>
    </vt:vector>
  </HeadingPairs>
  <TitlesOfParts>
    <vt:vector size="8" baseType="lpstr">
      <vt:lpstr>Arial</vt:lpstr>
      <vt:lpstr>Avenir Next LT Pro Light</vt:lpstr>
      <vt:lpstr>Calibri</vt:lpstr>
      <vt:lpstr>Speak Pro</vt:lpstr>
      <vt:lpstr>Tema do Office</vt:lpstr>
      <vt:lpstr>CONTOSO</vt:lpstr>
      <vt:lpstr>CONTOSO </vt:lpstr>
      <vt:lpstr>CONTOSO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CONTOSO</dc:title>
  <dc:creator>Guilherme Maciel</dc:creator>
  <cp:lastModifiedBy>Guilherme Maciel</cp:lastModifiedBy>
  <cp:revision>1</cp:revision>
  <dcterms:created xsi:type="dcterms:W3CDTF">2022-05-10T15:32:20Z</dcterms:created>
  <dcterms:modified xsi:type="dcterms:W3CDTF">2022-05-10T15:36:08Z</dcterms:modified>
</cp:coreProperties>
</file>