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A2030-524B-EFF8-05BB-A56BC628C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635387-7C9B-1F9D-A18A-3967014B6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64B114-1CC8-4688-9467-D6618528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30293B-2F52-635E-D5EC-25D0D682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64B6F5-0D92-05A5-131F-7B12C1194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20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3E4D7-5323-C911-22C4-DEF7167B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2EAB5B-F720-AD0D-9527-4EC23428E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02F041-3A82-A55B-7992-30197750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CEA2F5-93AB-3E75-BE40-AC4D0177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07F42E-E44D-82BF-0629-53BF95AD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7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7D114-BB2A-D0F5-B478-3D31B1211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3F9AFD-E95E-75B2-BCA4-A7667FC1F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5D4007-3DC9-72AE-3009-E5900AF2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FD1064-F19C-D9BE-D621-53F64ABBF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2B9476-1422-29D3-75B1-7CF01379E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3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7F592-0F74-14EF-4BD6-1B4C6499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E90AE0-3184-D2EE-A93E-2DA1F3A56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406B76F-F21E-0719-4383-FAC060E40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272F2A-6BBB-90AF-70D3-D10BB875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B36238-0A9A-A982-CCC5-5020C9CC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14C9FD-4B94-3C52-99D6-20D566F7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87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22ECA-0F7E-EF4A-2F67-D789ADE75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42BB10-5A1A-35FF-1FE4-25874867E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DF2D21-2704-6082-0BBC-BFB9D0BA3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60033B-313D-BDDC-FA37-BEAFACE2B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C868542-1682-8ECB-FA65-8E3BF47C5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A7E720-666A-6C29-4E1F-654F3C229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FC8A4E-E782-AE20-075E-E972FF39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20D535D-DD68-47AF-4673-5C7BD799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87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035E8-2869-74A5-A645-62FBE215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75D241D-DAF1-77A1-8415-A1B273EA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10E95D-55DF-8DA5-1556-9A193A97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F468B32-D942-492A-91B9-73659A70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6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990D7AE-B1FA-4D8E-BD17-811BFE30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47D1A0-C3FB-10C3-AB16-8A1231A07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55FC80-2823-B239-57C0-62081231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150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564C0-0FB7-32ED-7AC8-2A22D3BA2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56D4B4-76C4-00E2-41B6-1DEC7D9CB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05B28F-4ABE-1BD1-BABB-935F7DB5D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EADC47-7E18-7D78-5BED-023E787D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416819-A62E-4D36-BF1D-33D4A14F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C3BD09-4374-1C13-DAE3-98FB6A36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752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74ED3-28A3-53F1-A159-052249F6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0DF00DC-CA53-0A56-C415-5A738CF039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0DCEA0-B383-E983-69D9-69EB334B9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B51012-3CAE-782C-87D1-8F07BD2F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793445-60CC-3FEB-93E6-613AC177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F4BB15-9C68-6DF4-9106-E107E03C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86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99E509-73E3-9CE6-A6D4-21ADD626B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D39EE53-D126-24C9-AAAB-88028FAC2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DAF7E6-9B23-5188-D567-12C87556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A36715-A8B3-6864-7805-050016E7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A8C4DE-CA89-32D0-C8B6-2B59B527E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76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4262CE-9B15-0F78-B377-938EDCA2D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8CCA9D-57DA-BA3E-38F0-A6C9A4259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D5053-A1D8-E93D-ACFA-3B1AC061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BDDE5-AB9D-7A29-44B2-DCA32953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586819-0E9C-115C-67A0-2ABFCF0C2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82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6DCF174-1921-5AC6-86AE-8C6F12E4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6DCBA4-EA90-9BD3-E19D-114FEDD5A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D2E7E1-5B64-2043-C8E6-B1DDEFAB7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6C8AB-66B3-44F3-B021-A91E876466F0}" type="datetimeFigureOut">
              <a:rPr lang="pt-BR" smtClean="0"/>
              <a:t>12/05/2022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9A825F-106C-E90D-FF12-A2FC23086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B377B9-92EE-7665-3316-FF4C4447C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F78EB-CB74-4D15-B059-AA51E2F24D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21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7938" y="2524125"/>
            <a:ext cx="12196763" cy="4333876"/>
            <a:chOff x="7938" y="2524125"/>
            <a:chExt cx="12196763" cy="4333876"/>
          </a:xfrm>
          <a:effectLst>
            <a:outerShdw blurRad="101600" dist="38100" dir="2700000" algn="tl" rotWithShape="0">
              <a:prstClr val="black">
                <a:alpha val="57000"/>
              </a:prstClr>
            </a:outerShdw>
          </a:effectLst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7089775" y="3209925"/>
              <a:ext cx="11113" cy="128588"/>
            </a:xfrm>
            <a:custGeom>
              <a:avLst/>
              <a:gdLst>
                <a:gd name="T0" fmla="*/ 1 w 3"/>
                <a:gd name="T1" fmla="*/ 34 h 34"/>
                <a:gd name="T2" fmla="*/ 0 w 3"/>
                <a:gd name="T3" fmla="*/ 4 h 34"/>
                <a:gd name="T4" fmla="*/ 0 w 3"/>
                <a:gd name="T5" fmla="*/ 3 h 34"/>
                <a:gd name="T6" fmla="*/ 0 w 3"/>
                <a:gd name="T7" fmla="*/ 2 h 34"/>
                <a:gd name="T8" fmla="*/ 1 w 3"/>
                <a:gd name="T9" fmla="*/ 1 h 34"/>
                <a:gd name="T10" fmla="*/ 1 w 3"/>
                <a:gd name="T11" fmla="*/ 0 h 34"/>
                <a:gd name="T12" fmla="*/ 3 w 3"/>
                <a:gd name="T13" fmla="*/ 29 h 34"/>
                <a:gd name="T14" fmla="*/ 2 w 3"/>
                <a:gd name="T15" fmla="*/ 31 h 34"/>
                <a:gd name="T16" fmla="*/ 2 w 3"/>
                <a:gd name="T17" fmla="*/ 32 h 34"/>
                <a:gd name="T18" fmla="*/ 1 w 3"/>
                <a:gd name="T19" fmla="*/ 33 h 34"/>
                <a:gd name="T20" fmla="*/ 1 w 3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4">
                  <a:moveTo>
                    <a:pt x="1" y="3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2"/>
                    <a:pt x="1" y="32"/>
                    <a:pt x="1" y="33"/>
                  </a:cubicBezTo>
                  <a:cubicBezTo>
                    <a:pt x="1" y="33"/>
                    <a:pt x="1" y="33"/>
                    <a:pt x="1" y="34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7085013" y="2752725"/>
              <a:ext cx="5119688" cy="566738"/>
            </a:xfrm>
            <a:custGeom>
              <a:avLst/>
              <a:gdLst>
                <a:gd name="T0" fmla="*/ 1345 w 1345"/>
                <a:gd name="T1" fmla="*/ 0 h 149"/>
                <a:gd name="T2" fmla="*/ 1345 w 1345"/>
                <a:gd name="T3" fmla="*/ 21 h 149"/>
                <a:gd name="T4" fmla="*/ 1172 w 1345"/>
                <a:gd name="T5" fmla="*/ 29 h 149"/>
                <a:gd name="T6" fmla="*/ 986 w 1345"/>
                <a:gd name="T7" fmla="*/ 40 h 149"/>
                <a:gd name="T8" fmla="*/ 788 w 1345"/>
                <a:gd name="T9" fmla="*/ 54 h 149"/>
                <a:gd name="T10" fmla="*/ 585 w 1345"/>
                <a:gd name="T11" fmla="*/ 71 h 149"/>
                <a:gd name="T12" fmla="*/ 333 w 1345"/>
                <a:gd name="T13" fmla="*/ 97 h 149"/>
                <a:gd name="T14" fmla="*/ 155 w 1345"/>
                <a:gd name="T15" fmla="*/ 120 h 149"/>
                <a:gd name="T16" fmla="*/ 49 w 1345"/>
                <a:gd name="T17" fmla="*/ 139 h 149"/>
                <a:gd name="T18" fmla="*/ 4 w 1345"/>
                <a:gd name="T19" fmla="*/ 149 h 149"/>
                <a:gd name="T20" fmla="*/ 0 w 1345"/>
                <a:gd name="T21" fmla="*/ 115 h 149"/>
                <a:gd name="T22" fmla="*/ 48 w 1345"/>
                <a:gd name="T23" fmla="*/ 110 h 149"/>
                <a:gd name="T24" fmla="*/ 154 w 1345"/>
                <a:gd name="T25" fmla="*/ 92 h 149"/>
                <a:gd name="T26" fmla="*/ 333 w 1345"/>
                <a:gd name="T27" fmla="*/ 70 h 149"/>
                <a:gd name="T28" fmla="*/ 586 w 1345"/>
                <a:gd name="T29" fmla="*/ 46 h 149"/>
                <a:gd name="T30" fmla="*/ 790 w 1345"/>
                <a:gd name="T31" fmla="*/ 30 h 149"/>
                <a:gd name="T32" fmla="*/ 989 w 1345"/>
                <a:gd name="T33" fmla="*/ 17 h 149"/>
                <a:gd name="T34" fmla="*/ 1176 w 1345"/>
                <a:gd name="T35" fmla="*/ 7 h 149"/>
                <a:gd name="T36" fmla="*/ 1345 w 1345"/>
                <a:gd name="T3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5" h="149">
                  <a:moveTo>
                    <a:pt x="1345" y="0"/>
                  </a:moveTo>
                  <a:cubicBezTo>
                    <a:pt x="1345" y="21"/>
                    <a:pt x="1345" y="21"/>
                    <a:pt x="1345" y="21"/>
                  </a:cubicBezTo>
                  <a:cubicBezTo>
                    <a:pt x="1290" y="23"/>
                    <a:pt x="1231" y="26"/>
                    <a:pt x="1172" y="29"/>
                  </a:cubicBezTo>
                  <a:cubicBezTo>
                    <a:pt x="1111" y="32"/>
                    <a:pt x="1049" y="35"/>
                    <a:pt x="986" y="40"/>
                  </a:cubicBezTo>
                  <a:cubicBezTo>
                    <a:pt x="920" y="44"/>
                    <a:pt x="854" y="48"/>
                    <a:pt x="788" y="54"/>
                  </a:cubicBezTo>
                  <a:cubicBezTo>
                    <a:pt x="719" y="59"/>
                    <a:pt x="651" y="65"/>
                    <a:pt x="585" y="71"/>
                  </a:cubicBezTo>
                  <a:cubicBezTo>
                    <a:pt x="486" y="80"/>
                    <a:pt x="403" y="88"/>
                    <a:pt x="333" y="97"/>
                  </a:cubicBezTo>
                  <a:cubicBezTo>
                    <a:pt x="259" y="105"/>
                    <a:pt x="201" y="113"/>
                    <a:pt x="155" y="120"/>
                  </a:cubicBezTo>
                  <a:cubicBezTo>
                    <a:pt x="107" y="127"/>
                    <a:pt x="73" y="134"/>
                    <a:pt x="49" y="139"/>
                  </a:cubicBezTo>
                  <a:cubicBezTo>
                    <a:pt x="24" y="144"/>
                    <a:pt x="10" y="147"/>
                    <a:pt x="4" y="14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7" y="113"/>
                    <a:pt x="23" y="115"/>
                    <a:pt x="48" y="110"/>
                  </a:cubicBezTo>
                  <a:cubicBezTo>
                    <a:pt x="72" y="105"/>
                    <a:pt x="106" y="99"/>
                    <a:pt x="154" y="92"/>
                  </a:cubicBezTo>
                  <a:cubicBezTo>
                    <a:pt x="201" y="86"/>
                    <a:pt x="260" y="78"/>
                    <a:pt x="333" y="70"/>
                  </a:cubicBezTo>
                  <a:cubicBezTo>
                    <a:pt x="404" y="62"/>
                    <a:pt x="488" y="54"/>
                    <a:pt x="586" y="46"/>
                  </a:cubicBezTo>
                  <a:cubicBezTo>
                    <a:pt x="653" y="40"/>
                    <a:pt x="722" y="35"/>
                    <a:pt x="790" y="30"/>
                  </a:cubicBezTo>
                  <a:cubicBezTo>
                    <a:pt x="857" y="25"/>
                    <a:pt x="923" y="21"/>
                    <a:pt x="989" y="17"/>
                  </a:cubicBezTo>
                  <a:cubicBezTo>
                    <a:pt x="1052" y="13"/>
                    <a:pt x="1115" y="10"/>
                    <a:pt x="1176" y="7"/>
                  </a:cubicBezTo>
                  <a:cubicBezTo>
                    <a:pt x="1235" y="4"/>
                    <a:pt x="1290" y="2"/>
                    <a:pt x="1345" y="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5434013" y="3384550"/>
              <a:ext cx="2584450" cy="1493838"/>
            </a:xfrm>
            <a:custGeom>
              <a:avLst/>
              <a:gdLst>
                <a:gd name="T0" fmla="*/ 679 w 679"/>
                <a:gd name="T1" fmla="*/ 347 h 392"/>
                <a:gd name="T2" fmla="*/ 679 w 679"/>
                <a:gd name="T3" fmla="*/ 392 h 392"/>
                <a:gd name="T4" fmla="*/ 679 w 679"/>
                <a:gd name="T5" fmla="*/ 388 h 392"/>
                <a:gd name="T6" fmla="*/ 678 w 679"/>
                <a:gd name="T7" fmla="*/ 384 h 392"/>
                <a:gd name="T8" fmla="*/ 678 w 679"/>
                <a:gd name="T9" fmla="*/ 381 h 392"/>
                <a:gd name="T10" fmla="*/ 677 w 679"/>
                <a:gd name="T11" fmla="*/ 377 h 392"/>
                <a:gd name="T12" fmla="*/ 630 w 679"/>
                <a:gd name="T13" fmla="*/ 306 h 392"/>
                <a:gd name="T14" fmla="*/ 551 w 679"/>
                <a:gd name="T15" fmla="*/ 257 h 392"/>
                <a:gd name="T16" fmla="*/ 443 w 679"/>
                <a:gd name="T17" fmla="*/ 217 h 392"/>
                <a:gd name="T18" fmla="*/ 311 w 679"/>
                <a:gd name="T19" fmla="*/ 179 h 392"/>
                <a:gd name="T20" fmla="*/ 236 w 679"/>
                <a:gd name="T21" fmla="*/ 158 h 392"/>
                <a:gd name="T22" fmla="*/ 166 w 679"/>
                <a:gd name="T23" fmla="*/ 137 h 392"/>
                <a:gd name="T24" fmla="*/ 105 w 679"/>
                <a:gd name="T25" fmla="*/ 115 h 392"/>
                <a:gd name="T26" fmla="*/ 56 w 679"/>
                <a:gd name="T27" fmla="*/ 91 h 392"/>
                <a:gd name="T28" fmla="*/ 34 w 679"/>
                <a:gd name="T29" fmla="*/ 76 h 392"/>
                <a:gd name="T30" fmla="*/ 18 w 679"/>
                <a:gd name="T31" fmla="*/ 61 h 392"/>
                <a:gd name="T32" fmla="*/ 8 w 679"/>
                <a:gd name="T33" fmla="*/ 47 h 392"/>
                <a:gd name="T34" fmla="*/ 4 w 679"/>
                <a:gd name="T35" fmla="*/ 32 h 392"/>
                <a:gd name="T36" fmla="*/ 0 w 679"/>
                <a:gd name="T37" fmla="*/ 0 h 392"/>
                <a:gd name="T38" fmla="*/ 4 w 679"/>
                <a:gd name="T39" fmla="*/ 14 h 392"/>
                <a:gd name="T40" fmla="*/ 14 w 679"/>
                <a:gd name="T41" fmla="*/ 28 h 392"/>
                <a:gd name="T42" fmla="*/ 30 w 679"/>
                <a:gd name="T43" fmla="*/ 42 h 392"/>
                <a:gd name="T44" fmla="*/ 52 w 679"/>
                <a:gd name="T45" fmla="*/ 56 h 392"/>
                <a:gd name="T46" fmla="*/ 101 w 679"/>
                <a:gd name="T47" fmla="*/ 79 h 392"/>
                <a:gd name="T48" fmla="*/ 163 w 679"/>
                <a:gd name="T49" fmla="*/ 101 h 392"/>
                <a:gd name="T50" fmla="*/ 233 w 679"/>
                <a:gd name="T51" fmla="*/ 122 h 392"/>
                <a:gd name="T52" fmla="*/ 309 w 679"/>
                <a:gd name="T53" fmla="*/ 142 h 392"/>
                <a:gd name="T54" fmla="*/ 441 w 679"/>
                <a:gd name="T55" fmla="*/ 178 h 392"/>
                <a:gd name="T56" fmla="*/ 550 w 679"/>
                <a:gd name="T57" fmla="*/ 216 h 392"/>
                <a:gd name="T58" fmla="*/ 630 w 679"/>
                <a:gd name="T59" fmla="*/ 264 h 392"/>
                <a:gd name="T60" fmla="*/ 677 w 679"/>
                <a:gd name="T61" fmla="*/ 333 h 392"/>
                <a:gd name="T62" fmla="*/ 678 w 679"/>
                <a:gd name="T63" fmla="*/ 336 h 392"/>
                <a:gd name="T64" fmla="*/ 679 w 679"/>
                <a:gd name="T65" fmla="*/ 340 h 392"/>
                <a:gd name="T66" fmla="*/ 679 w 679"/>
                <a:gd name="T67" fmla="*/ 343 h 392"/>
                <a:gd name="T68" fmla="*/ 679 w 679"/>
                <a:gd name="T69" fmla="*/ 34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9" h="392">
                  <a:moveTo>
                    <a:pt x="679" y="347"/>
                  </a:moveTo>
                  <a:cubicBezTo>
                    <a:pt x="679" y="362"/>
                    <a:pt x="679" y="377"/>
                    <a:pt x="679" y="392"/>
                  </a:cubicBezTo>
                  <a:cubicBezTo>
                    <a:pt x="679" y="391"/>
                    <a:pt x="679" y="389"/>
                    <a:pt x="679" y="388"/>
                  </a:cubicBezTo>
                  <a:cubicBezTo>
                    <a:pt x="679" y="387"/>
                    <a:pt x="679" y="385"/>
                    <a:pt x="678" y="384"/>
                  </a:cubicBezTo>
                  <a:cubicBezTo>
                    <a:pt x="678" y="383"/>
                    <a:pt x="678" y="382"/>
                    <a:pt x="678" y="381"/>
                  </a:cubicBezTo>
                  <a:cubicBezTo>
                    <a:pt x="677" y="379"/>
                    <a:pt x="677" y="378"/>
                    <a:pt x="677" y="377"/>
                  </a:cubicBezTo>
                  <a:cubicBezTo>
                    <a:pt x="668" y="349"/>
                    <a:pt x="652" y="326"/>
                    <a:pt x="630" y="306"/>
                  </a:cubicBezTo>
                  <a:cubicBezTo>
                    <a:pt x="609" y="287"/>
                    <a:pt x="583" y="271"/>
                    <a:pt x="551" y="257"/>
                  </a:cubicBezTo>
                  <a:cubicBezTo>
                    <a:pt x="520" y="242"/>
                    <a:pt x="483" y="229"/>
                    <a:pt x="443" y="217"/>
                  </a:cubicBezTo>
                  <a:cubicBezTo>
                    <a:pt x="403" y="204"/>
                    <a:pt x="359" y="192"/>
                    <a:pt x="311" y="179"/>
                  </a:cubicBezTo>
                  <a:cubicBezTo>
                    <a:pt x="286" y="172"/>
                    <a:pt x="261" y="165"/>
                    <a:pt x="236" y="158"/>
                  </a:cubicBezTo>
                  <a:cubicBezTo>
                    <a:pt x="212" y="152"/>
                    <a:pt x="188" y="145"/>
                    <a:pt x="166" y="137"/>
                  </a:cubicBezTo>
                  <a:cubicBezTo>
                    <a:pt x="144" y="130"/>
                    <a:pt x="124" y="123"/>
                    <a:pt x="105" y="115"/>
                  </a:cubicBezTo>
                  <a:cubicBezTo>
                    <a:pt x="87" y="107"/>
                    <a:pt x="70" y="99"/>
                    <a:pt x="56" y="91"/>
                  </a:cubicBezTo>
                  <a:cubicBezTo>
                    <a:pt x="47" y="86"/>
                    <a:pt x="40" y="81"/>
                    <a:pt x="34" y="76"/>
                  </a:cubicBezTo>
                  <a:cubicBezTo>
                    <a:pt x="28" y="71"/>
                    <a:pt x="22" y="66"/>
                    <a:pt x="18" y="61"/>
                  </a:cubicBezTo>
                  <a:cubicBezTo>
                    <a:pt x="14" y="56"/>
                    <a:pt x="11" y="52"/>
                    <a:pt x="8" y="47"/>
                  </a:cubicBezTo>
                  <a:cubicBezTo>
                    <a:pt x="6" y="42"/>
                    <a:pt x="5" y="37"/>
                    <a:pt x="4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9"/>
                    <a:pt x="4" y="14"/>
                  </a:cubicBezTo>
                  <a:cubicBezTo>
                    <a:pt x="7" y="18"/>
                    <a:pt x="10" y="23"/>
                    <a:pt x="14" y="28"/>
                  </a:cubicBezTo>
                  <a:cubicBezTo>
                    <a:pt x="18" y="33"/>
                    <a:pt x="24" y="37"/>
                    <a:pt x="30" y="42"/>
                  </a:cubicBezTo>
                  <a:cubicBezTo>
                    <a:pt x="36" y="47"/>
                    <a:pt x="43" y="51"/>
                    <a:pt x="52" y="56"/>
                  </a:cubicBezTo>
                  <a:cubicBezTo>
                    <a:pt x="66" y="64"/>
                    <a:pt x="83" y="72"/>
                    <a:pt x="101" y="79"/>
                  </a:cubicBezTo>
                  <a:cubicBezTo>
                    <a:pt x="120" y="87"/>
                    <a:pt x="141" y="94"/>
                    <a:pt x="163" y="101"/>
                  </a:cubicBezTo>
                  <a:cubicBezTo>
                    <a:pt x="185" y="108"/>
                    <a:pt x="209" y="115"/>
                    <a:pt x="233" y="122"/>
                  </a:cubicBezTo>
                  <a:cubicBezTo>
                    <a:pt x="258" y="128"/>
                    <a:pt x="283" y="135"/>
                    <a:pt x="309" y="142"/>
                  </a:cubicBezTo>
                  <a:cubicBezTo>
                    <a:pt x="357" y="154"/>
                    <a:pt x="401" y="166"/>
                    <a:pt x="441" y="178"/>
                  </a:cubicBezTo>
                  <a:cubicBezTo>
                    <a:pt x="482" y="190"/>
                    <a:pt x="518" y="203"/>
                    <a:pt x="550" y="216"/>
                  </a:cubicBezTo>
                  <a:cubicBezTo>
                    <a:pt x="582" y="231"/>
                    <a:pt x="609" y="246"/>
                    <a:pt x="630" y="264"/>
                  </a:cubicBezTo>
                  <a:cubicBezTo>
                    <a:pt x="652" y="284"/>
                    <a:pt x="668" y="306"/>
                    <a:pt x="677" y="333"/>
                  </a:cubicBezTo>
                  <a:cubicBezTo>
                    <a:pt x="677" y="334"/>
                    <a:pt x="677" y="335"/>
                    <a:pt x="678" y="336"/>
                  </a:cubicBezTo>
                  <a:cubicBezTo>
                    <a:pt x="678" y="337"/>
                    <a:pt x="678" y="338"/>
                    <a:pt x="679" y="340"/>
                  </a:cubicBezTo>
                  <a:cubicBezTo>
                    <a:pt x="679" y="341"/>
                    <a:pt x="679" y="342"/>
                    <a:pt x="679" y="343"/>
                  </a:cubicBezTo>
                  <a:cubicBezTo>
                    <a:pt x="679" y="345"/>
                    <a:pt x="679" y="346"/>
                    <a:pt x="679" y="347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9326563" y="5330825"/>
              <a:ext cx="1241425" cy="1527175"/>
            </a:xfrm>
            <a:custGeom>
              <a:avLst/>
              <a:gdLst>
                <a:gd name="T0" fmla="*/ 317 w 326"/>
                <a:gd name="T1" fmla="*/ 40 h 401"/>
                <a:gd name="T2" fmla="*/ 302 w 326"/>
                <a:gd name="T3" fmla="*/ 82 h 401"/>
                <a:gd name="T4" fmla="*/ 279 w 326"/>
                <a:gd name="T5" fmla="*/ 126 h 401"/>
                <a:gd name="T6" fmla="*/ 247 w 326"/>
                <a:gd name="T7" fmla="*/ 173 h 401"/>
                <a:gd name="T8" fmla="*/ 40 w 326"/>
                <a:gd name="T9" fmla="*/ 371 h 401"/>
                <a:gd name="T10" fmla="*/ 0 w 326"/>
                <a:gd name="T11" fmla="*/ 401 h 401"/>
                <a:gd name="T12" fmla="*/ 73 w 326"/>
                <a:gd name="T13" fmla="*/ 401 h 401"/>
                <a:gd name="T14" fmla="*/ 240 w 326"/>
                <a:gd name="T15" fmla="*/ 228 h 401"/>
                <a:gd name="T16" fmla="*/ 271 w 326"/>
                <a:gd name="T17" fmla="*/ 180 h 401"/>
                <a:gd name="T18" fmla="*/ 295 w 326"/>
                <a:gd name="T19" fmla="*/ 134 h 401"/>
                <a:gd name="T20" fmla="*/ 310 w 326"/>
                <a:gd name="T21" fmla="*/ 90 h 401"/>
                <a:gd name="T22" fmla="*/ 319 w 326"/>
                <a:gd name="T23" fmla="*/ 49 h 401"/>
                <a:gd name="T24" fmla="*/ 326 w 326"/>
                <a:gd name="T25" fmla="*/ 0 h 401"/>
                <a:gd name="T26" fmla="*/ 317 w 326"/>
                <a:gd name="T27" fmla="*/ 4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6" h="401">
                  <a:moveTo>
                    <a:pt x="317" y="40"/>
                  </a:moveTo>
                  <a:cubicBezTo>
                    <a:pt x="313" y="53"/>
                    <a:pt x="308" y="67"/>
                    <a:pt x="302" y="82"/>
                  </a:cubicBezTo>
                  <a:cubicBezTo>
                    <a:pt x="295" y="96"/>
                    <a:pt x="288" y="111"/>
                    <a:pt x="279" y="126"/>
                  </a:cubicBezTo>
                  <a:cubicBezTo>
                    <a:pt x="269" y="142"/>
                    <a:pt x="259" y="157"/>
                    <a:pt x="247" y="173"/>
                  </a:cubicBezTo>
                  <a:cubicBezTo>
                    <a:pt x="200" y="235"/>
                    <a:pt x="132" y="301"/>
                    <a:pt x="40" y="371"/>
                  </a:cubicBezTo>
                  <a:cubicBezTo>
                    <a:pt x="27" y="381"/>
                    <a:pt x="14" y="391"/>
                    <a:pt x="0" y="401"/>
                  </a:cubicBezTo>
                  <a:cubicBezTo>
                    <a:pt x="73" y="401"/>
                    <a:pt x="73" y="401"/>
                    <a:pt x="73" y="401"/>
                  </a:cubicBezTo>
                  <a:cubicBezTo>
                    <a:pt x="145" y="340"/>
                    <a:pt x="200" y="283"/>
                    <a:pt x="240" y="228"/>
                  </a:cubicBezTo>
                  <a:cubicBezTo>
                    <a:pt x="252" y="212"/>
                    <a:pt x="262" y="196"/>
                    <a:pt x="271" y="180"/>
                  </a:cubicBezTo>
                  <a:cubicBezTo>
                    <a:pt x="280" y="164"/>
                    <a:pt x="288" y="149"/>
                    <a:pt x="295" y="134"/>
                  </a:cubicBezTo>
                  <a:cubicBezTo>
                    <a:pt x="301" y="119"/>
                    <a:pt x="306" y="105"/>
                    <a:pt x="310" y="90"/>
                  </a:cubicBezTo>
                  <a:cubicBezTo>
                    <a:pt x="314" y="76"/>
                    <a:pt x="317" y="63"/>
                    <a:pt x="319" y="49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324" y="13"/>
                    <a:pt x="321" y="26"/>
                    <a:pt x="317" y="40"/>
                  </a:cubicBez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7938" y="2524125"/>
              <a:ext cx="12196763" cy="4333875"/>
            </a:xfrm>
            <a:custGeom>
              <a:avLst/>
              <a:gdLst>
                <a:gd name="T0" fmla="*/ 2855 w 3205"/>
                <a:gd name="T1" fmla="*/ 11 h 1138"/>
                <a:gd name="T2" fmla="*/ 2661 w 3205"/>
                <a:gd name="T3" fmla="*/ 19 h 1138"/>
                <a:gd name="T4" fmla="*/ 2456 w 3205"/>
                <a:gd name="T5" fmla="*/ 29 h 1138"/>
                <a:gd name="T6" fmla="*/ 2249 w 3205"/>
                <a:gd name="T7" fmla="*/ 42 h 1138"/>
                <a:gd name="T8" fmla="*/ 2134 w 3205"/>
                <a:gd name="T9" fmla="*/ 50 h 1138"/>
                <a:gd name="T10" fmla="*/ 2026 w 3205"/>
                <a:gd name="T11" fmla="*/ 59 h 1138"/>
                <a:gd name="T12" fmla="*/ 1924 w 3205"/>
                <a:gd name="T13" fmla="*/ 69 h 1138"/>
                <a:gd name="T14" fmla="*/ 1831 w 3205"/>
                <a:gd name="T15" fmla="*/ 79 h 1138"/>
                <a:gd name="T16" fmla="*/ 1710 w 3205"/>
                <a:gd name="T17" fmla="*/ 95 h 1138"/>
                <a:gd name="T18" fmla="*/ 1610 w 3205"/>
                <a:gd name="T19" fmla="*/ 113 h 1138"/>
                <a:gd name="T20" fmla="*/ 1533 w 3205"/>
                <a:gd name="T21" fmla="*/ 134 h 1138"/>
                <a:gd name="T22" fmla="*/ 1478 w 3205"/>
                <a:gd name="T23" fmla="*/ 157 h 1138"/>
                <a:gd name="T24" fmla="*/ 1441 w 3205"/>
                <a:gd name="T25" fmla="*/ 187 h 1138"/>
                <a:gd name="T26" fmla="*/ 1426 w 3205"/>
                <a:gd name="T27" fmla="*/ 218 h 1138"/>
                <a:gd name="T28" fmla="*/ 1437 w 3205"/>
                <a:gd name="T29" fmla="*/ 250 h 1138"/>
                <a:gd name="T30" fmla="*/ 1478 w 3205"/>
                <a:gd name="T31" fmla="*/ 282 h 1138"/>
                <a:gd name="T32" fmla="*/ 1527 w 3205"/>
                <a:gd name="T33" fmla="*/ 305 h 1138"/>
                <a:gd name="T34" fmla="*/ 1589 w 3205"/>
                <a:gd name="T35" fmla="*/ 327 h 1138"/>
                <a:gd name="T36" fmla="*/ 1659 w 3205"/>
                <a:gd name="T37" fmla="*/ 348 h 1138"/>
                <a:gd name="T38" fmla="*/ 1735 w 3205"/>
                <a:gd name="T39" fmla="*/ 368 h 1138"/>
                <a:gd name="T40" fmla="*/ 1867 w 3205"/>
                <a:gd name="T41" fmla="*/ 404 h 1138"/>
                <a:gd name="T42" fmla="*/ 1976 w 3205"/>
                <a:gd name="T43" fmla="*/ 442 h 1138"/>
                <a:gd name="T44" fmla="*/ 2056 w 3205"/>
                <a:gd name="T45" fmla="*/ 490 h 1138"/>
                <a:gd name="T46" fmla="*/ 2103 w 3205"/>
                <a:gd name="T47" fmla="*/ 559 h 1138"/>
                <a:gd name="T48" fmla="*/ 2105 w 3205"/>
                <a:gd name="T49" fmla="*/ 575 h 1138"/>
                <a:gd name="T50" fmla="*/ 2099 w 3205"/>
                <a:gd name="T51" fmla="*/ 594 h 1138"/>
                <a:gd name="T52" fmla="*/ 2079 w 3205"/>
                <a:gd name="T53" fmla="*/ 617 h 1138"/>
                <a:gd name="T54" fmla="*/ 2039 w 3205"/>
                <a:gd name="T55" fmla="*/ 647 h 1138"/>
                <a:gd name="T56" fmla="*/ 1769 w 3205"/>
                <a:gd name="T57" fmla="*/ 761 h 1138"/>
                <a:gd name="T58" fmla="*/ 1291 w 3205"/>
                <a:gd name="T59" fmla="*/ 892 h 1138"/>
                <a:gd name="T60" fmla="*/ 600 w 3205"/>
                <a:gd name="T61" fmla="*/ 1035 h 1138"/>
                <a:gd name="T62" fmla="*/ 0 w 3205"/>
                <a:gd name="T63" fmla="*/ 1138 h 1138"/>
                <a:gd name="T64" fmla="*/ 2449 w 3205"/>
                <a:gd name="T65" fmla="*/ 1138 h 1138"/>
                <a:gd name="T66" fmla="*/ 2489 w 3205"/>
                <a:gd name="T67" fmla="*/ 1108 h 1138"/>
                <a:gd name="T68" fmla="*/ 2696 w 3205"/>
                <a:gd name="T69" fmla="*/ 910 h 1138"/>
                <a:gd name="T70" fmla="*/ 2764 w 3205"/>
                <a:gd name="T71" fmla="*/ 786 h 1138"/>
                <a:gd name="T72" fmla="*/ 2777 w 3205"/>
                <a:gd name="T73" fmla="*/ 680 h 1138"/>
                <a:gd name="T74" fmla="*/ 2749 w 3205"/>
                <a:gd name="T75" fmla="*/ 589 h 1138"/>
                <a:gd name="T76" fmla="*/ 2690 w 3205"/>
                <a:gd name="T77" fmla="*/ 510 h 1138"/>
                <a:gd name="T78" fmla="*/ 2614 w 3205"/>
                <a:gd name="T79" fmla="*/ 444 h 1138"/>
                <a:gd name="T80" fmla="*/ 2530 w 3205"/>
                <a:gd name="T81" fmla="*/ 391 h 1138"/>
                <a:gd name="T82" fmla="*/ 2440 w 3205"/>
                <a:gd name="T83" fmla="*/ 347 h 1138"/>
                <a:gd name="T84" fmla="*/ 2340 w 3205"/>
                <a:gd name="T85" fmla="*/ 310 h 1138"/>
                <a:gd name="T86" fmla="*/ 2259 w 3205"/>
                <a:gd name="T87" fmla="*/ 286 h 1138"/>
                <a:gd name="T88" fmla="*/ 2179 w 3205"/>
                <a:gd name="T89" fmla="*/ 266 h 1138"/>
                <a:gd name="T90" fmla="*/ 2104 w 3205"/>
                <a:gd name="T91" fmla="*/ 249 h 1138"/>
                <a:gd name="T92" fmla="*/ 2034 w 3205"/>
                <a:gd name="T93" fmla="*/ 234 h 1138"/>
                <a:gd name="T94" fmla="*/ 1939 w 3205"/>
                <a:gd name="T95" fmla="*/ 214 h 1138"/>
                <a:gd name="T96" fmla="*/ 1886 w 3205"/>
                <a:gd name="T97" fmla="*/ 200 h 1138"/>
                <a:gd name="T98" fmla="*/ 1864 w 3205"/>
                <a:gd name="T99" fmla="*/ 190 h 1138"/>
                <a:gd name="T100" fmla="*/ 1864 w 3205"/>
                <a:gd name="T101" fmla="*/ 189 h 1138"/>
                <a:gd name="T102" fmla="*/ 1868 w 3205"/>
                <a:gd name="T103" fmla="*/ 177 h 1138"/>
                <a:gd name="T104" fmla="*/ 1908 w 3205"/>
                <a:gd name="T105" fmla="*/ 170 h 1138"/>
                <a:gd name="T106" fmla="*/ 2014 w 3205"/>
                <a:gd name="T107" fmla="*/ 152 h 1138"/>
                <a:gd name="T108" fmla="*/ 2193 w 3205"/>
                <a:gd name="T109" fmla="*/ 130 h 1138"/>
                <a:gd name="T110" fmla="*/ 2446 w 3205"/>
                <a:gd name="T111" fmla="*/ 106 h 1138"/>
                <a:gd name="T112" fmla="*/ 2650 w 3205"/>
                <a:gd name="T113" fmla="*/ 90 h 1138"/>
                <a:gd name="T114" fmla="*/ 2849 w 3205"/>
                <a:gd name="T115" fmla="*/ 77 h 1138"/>
                <a:gd name="T116" fmla="*/ 3036 w 3205"/>
                <a:gd name="T117" fmla="*/ 67 h 1138"/>
                <a:gd name="T118" fmla="*/ 3205 w 3205"/>
                <a:gd name="T119" fmla="*/ 60 h 1138"/>
                <a:gd name="T120" fmla="*/ 3205 w 3205"/>
                <a:gd name="T121" fmla="*/ 0 h 1138"/>
                <a:gd name="T122" fmla="*/ 2855 w 3205"/>
                <a:gd name="T123" fmla="*/ 11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05" h="1138">
                  <a:moveTo>
                    <a:pt x="2855" y="11"/>
                  </a:moveTo>
                  <a:cubicBezTo>
                    <a:pt x="2792" y="13"/>
                    <a:pt x="2727" y="16"/>
                    <a:pt x="2661" y="19"/>
                  </a:cubicBezTo>
                  <a:cubicBezTo>
                    <a:pt x="2593" y="22"/>
                    <a:pt x="2524" y="25"/>
                    <a:pt x="2456" y="29"/>
                  </a:cubicBezTo>
                  <a:cubicBezTo>
                    <a:pt x="2385" y="33"/>
                    <a:pt x="2316" y="38"/>
                    <a:pt x="2249" y="42"/>
                  </a:cubicBezTo>
                  <a:cubicBezTo>
                    <a:pt x="2209" y="45"/>
                    <a:pt x="2171" y="48"/>
                    <a:pt x="2134" y="50"/>
                  </a:cubicBezTo>
                  <a:cubicBezTo>
                    <a:pt x="2097" y="53"/>
                    <a:pt x="2061" y="56"/>
                    <a:pt x="2026" y="59"/>
                  </a:cubicBezTo>
                  <a:cubicBezTo>
                    <a:pt x="1991" y="62"/>
                    <a:pt x="1957" y="66"/>
                    <a:pt x="1924" y="69"/>
                  </a:cubicBezTo>
                  <a:cubicBezTo>
                    <a:pt x="1891" y="72"/>
                    <a:pt x="1860" y="76"/>
                    <a:pt x="1831" y="79"/>
                  </a:cubicBezTo>
                  <a:cubicBezTo>
                    <a:pt x="1787" y="84"/>
                    <a:pt x="1747" y="89"/>
                    <a:pt x="1710" y="95"/>
                  </a:cubicBezTo>
                  <a:cubicBezTo>
                    <a:pt x="1673" y="101"/>
                    <a:pt x="1640" y="107"/>
                    <a:pt x="1610" y="113"/>
                  </a:cubicBezTo>
                  <a:cubicBezTo>
                    <a:pt x="1580" y="120"/>
                    <a:pt x="1554" y="126"/>
                    <a:pt x="1533" y="134"/>
                  </a:cubicBezTo>
                  <a:cubicBezTo>
                    <a:pt x="1510" y="141"/>
                    <a:pt x="1492" y="149"/>
                    <a:pt x="1478" y="157"/>
                  </a:cubicBezTo>
                  <a:cubicBezTo>
                    <a:pt x="1462" y="167"/>
                    <a:pt x="1450" y="177"/>
                    <a:pt x="1441" y="187"/>
                  </a:cubicBezTo>
                  <a:cubicBezTo>
                    <a:pt x="1432" y="197"/>
                    <a:pt x="1427" y="208"/>
                    <a:pt x="1426" y="218"/>
                  </a:cubicBezTo>
                  <a:cubicBezTo>
                    <a:pt x="1425" y="229"/>
                    <a:pt x="1428" y="239"/>
                    <a:pt x="1437" y="250"/>
                  </a:cubicBezTo>
                  <a:cubicBezTo>
                    <a:pt x="1445" y="261"/>
                    <a:pt x="1459" y="272"/>
                    <a:pt x="1478" y="282"/>
                  </a:cubicBezTo>
                  <a:cubicBezTo>
                    <a:pt x="1492" y="290"/>
                    <a:pt x="1509" y="298"/>
                    <a:pt x="1527" y="305"/>
                  </a:cubicBezTo>
                  <a:cubicBezTo>
                    <a:pt x="1546" y="313"/>
                    <a:pt x="1567" y="320"/>
                    <a:pt x="1589" y="327"/>
                  </a:cubicBezTo>
                  <a:cubicBezTo>
                    <a:pt x="1611" y="334"/>
                    <a:pt x="1635" y="341"/>
                    <a:pt x="1659" y="348"/>
                  </a:cubicBezTo>
                  <a:cubicBezTo>
                    <a:pt x="1684" y="354"/>
                    <a:pt x="1709" y="361"/>
                    <a:pt x="1735" y="368"/>
                  </a:cubicBezTo>
                  <a:cubicBezTo>
                    <a:pt x="1783" y="380"/>
                    <a:pt x="1827" y="392"/>
                    <a:pt x="1867" y="404"/>
                  </a:cubicBezTo>
                  <a:cubicBezTo>
                    <a:pt x="1908" y="416"/>
                    <a:pt x="1944" y="429"/>
                    <a:pt x="1976" y="442"/>
                  </a:cubicBezTo>
                  <a:cubicBezTo>
                    <a:pt x="2008" y="457"/>
                    <a:pt x="2035" y="472"/>
                    <a:pt x="2056" y="490"/>
                  </a:cubicBezTo>
                  <a:cubicBezTo>
                    <a:pt x="2078" y="510"/>
                    <a:pt x="2094" y="532"/>
                    <a:pt x="2103" y="559"/>
                  </a:cubicBezTo>
                  <a:cubicBezTo>
                    <a:pt x="2104" y="564"/>
                    <a:pt x="2105" y="569"/>
                    <a:pt x="2105" y="575"/>
                  </a:cubicBezTo>
                  <a:cubicBezTo>
                    <a:pt x="2105" y="580"/>
                    <a:pt x="2103" y="587"/>
                    <a:pt x="2099" y="594"/>
                  </a:cubicBezTo>
                  <a:cubicBezTo>
                    <a:pt x="2095" y="601"/>
                    <a:pt x="2089" y="609"/>
                    <a:pt x="2079" y="617"/>
                  </a:cubicBezTo>
                  <a:cubicBezTo>
                    <a:pt x="2070" y="626"/>
                    <a:pt x="2056" y="636"/>
                    <a:pt x="2039" y="647"/>
                  </a:cubicBezTo>
                  <a:cubicBezTo>
                    <a:pt x="1979" y="684"/>
                    <a:pt x="1888" y="722"/>
                    <a:pt x="1769" y="761"/>
                  </a:cubicBezTo>
                  <a:cubicBezTo>
                    <a:pt x="1640" y="804"/>
                    <a:pt x="1479" y="848"/>
                    <a:pt x="1291" y="892"/>
                  </a:cubicBezTo>
                  <a:cubicBezTo>
                    <a:pt x="1088" y="940"/>
                    <a:pt x="854" y="988"/>
                    <a:pt x="600" y="1035"/>
                  </a:cubicBezTo>
                  <a:cubicBezTo>
                    <a:pt x="408" y="1071"/>
                    <a:pt x="207" y="1105"/>
                    <a:pt x="0" y="1138"/>
                  </a:cubicBezTo>
                  <a:cubicBezTo>
                    <a:pt x="2449" y="1138"/>
                    <a:pt x="2449" y="1138"/>
                    <a:pt x="2449" y="1138"/>
                  </a:cubicBezTo>
                  <a:cubicBezTo>
                    <a:pt x="2463" y="1128"/>
                    <a:pt x="2476" y="1118"/>
                    <a:pt x="2489" y="1108"/>
                  </a:cubicBezTo>
                  <a:cubicBezTo>
                    <a:pt x="2581" y="1038"/>
                    <a:pt x="2649" y="972"/>
                    <a:pt x="2696" y="910"/>
                  </a:cubicBezTo>
                  <a:cubicBezTo>
                    <a:pt x="2728" y="867"/>
                    <a:pt x="2751" y="826"/>
                    <a:pt x="2764" y="786"/>
                  </a:cubicBezTo>
                  <a:cubicBezTo>
                    <a:pt x="2776" y="749"/>
                    <a:pt x="2780" y="714"/>
                    <a:pt x="2777" y="680"/>
                  </a:cubicBezTo>
                  <a:cubicBezTo>
                    <a:pt x="2774" y="648"/>
                    <a:pt x="2764" y="618"/>
                    <a:pt x="2749" y="589"/>
                  </a:cubicBezTo>
                  <a:cubicBezTo>
                    <a:pt x="2735" y="561"/>
                    <a:pt x="2715" y="535"/>
                    <a:pt x="2690" y="510"/>
                  </a:cubicBezTo>
                  <a:cubicBezTo>
                    <a:pt x="2667" y="486"/>
                    <a:pt x="2641" y="464"/>
                    <a:pt x="2614" y="444"/>
                  </a:cubicBezTo>
                  <a:cubicBezTo>
                    <a:pt x="2588" y="425"/>
                    <a:pt x="2560" y="407"/>
                    <a:pt x="2530" y="391"/>
                  </a:cubicBezTo>
                  <a:cubicBezTo>
                    <a:pt x="2502" y="375"/>
                    <a:pt x="2472" y="361"/>
                    <a:pt x="2440" y="347"/>
                  </a:cubicBezTo>
                  <a:cubicBezTo>
                    <a:pt x="2408" y="334"/>
                    <a:pt x="2375" y="322"/>
                    <a:pt x="2340" y="310"/>
                  </a:cubicBezTo>
                  <a:cubicBezTo>
                    <a:pt x="2313" y="301"/>
                    <a:pt x="2286" y="293"/>
                    <a:pt x="2259" y="286"/>
                  </a:cubicBezTo>
                  <a:cubicBezTo>
                    <a:pt x="2232" y="278"/>
                    <a:pt x="2206" y="272"/>
                    <a:pt x="2179" y="266"/>
                  </a:cubicBezTo>
                  <a:cubicBezTo>
                    <a:pt x="2154" y="260"/>
                    <a:pt x="2129" y="254"/>
                    <a:pt x="2104" y="249"/>
                  </a:cubicBezTo>
                  <a:cubicBezTo>
                    <a:pt x="2080" y="244"/>
                    <a:pt x="2056" y="239"/>
                    <a:pt x="2034" y="234"/>
                  </a:cubicBezTo>
                  <a:cubicBezTo>
                    <a:pt x="1994" y="226"/>
                    <a:pt x="1963" y="219"/>
                    <a:pt x="1939" y="214"/>
                  </a:cubicBezTo>
                  <a:cubicBezTo>
                    <a:pt x="1915" y="208"/>
                    <a:pt x="1898" y="204"/>
                    <a:pt x="1886" y="200"/>
                  </a:cubicBezTo>
                  <a:cubicBezTo>
                    <a:pt x="1875" y="196"/>
                    <a:pt x="1868" y="193"/>
                    <a:pt x="1864" y="190"/>
                  </a:cubicBezTo>
                  <a:cubicBezTo>
                    <a:pt x="1864" y="190"/>
                    <a:pt x="1864" y="189"/>
                    <a:pt x="1864" y="189"/>
                  </a:cubicBezTo>
                  <a:cubicBezTo>
                    <a:pt x="1860" y="186"/>
                    <a:pt x="1863" y="178"/>
                    <a:pt x="1868" y="177"/>
                  </a:cubicBezTo>
                  <a:cubicBezTo>
                    <a:pt x="1876" y="175"/>
                    <a:pt x="1888" y="174"/>
                    <a:pt x="1908" y="170"/>
                  </a:cubicBezTo>
                  <a:cubicBezTo>
                    <a:pt x="1932" y="165"/>
                    <a:pt x="1966" y="159"/>
                    <a:pt x="2014" y="152"/>
                  </a:cubicBezTo>
                  <a:cubicBezTo>
                    <a:pt x="2061" y="146"/>
                    <a:pt x="2120" y="138"/>
                    <a:pt x="2193" y="130"/>
                  </a:cubicBezTo>
                  <a:cubicBezTo>
                    <a:pt x="2264" y="122"/>
                    <a:pt x="2348" y="114"/>
                    <a:pt x="2446" y="106"/>
                  </a:cubicBezTo>
                  <a:cubicBezTo>
                    <a:pt x="2513" y="100"/>
                    <a:pt x="2582" y="95"/>
                    <a:pt x="2650" y="90"/>
                  </a:cubicBezTo>
                  <a:cubicBezTo>
                    <a:pt x="2717" y="85"/>
                    <a:pt x="2783" y="81"/>
                    <a:pt x="2849" y="77"/>
                  </a:cubicBezTo>
                  <a:cubicBezTo>
                    <a:pt x="2912" y="73"/>
                    <a:pt x="2975" y="70"/>
                    <a:pt x="3036" y="67"/>
                  </a:cubicBezTo>
                  <a:cubicBezTo>
                    <a:pt x="3095" y="64"/>
                    <a:pt x="3150" y="62"/>
                    <a:pt x="3205" y="60"/>
                  </a:cubicBezTo>
                  <a:cubicBezTo>
                    <a:pt x="3205" y="0"/>
                    <a:pt x="3205" y="0"/>
                    <a:pt x="3205" y="0"/>
                  </a:cubicBezTo>
                  <a:cubicBezTo>
                    <a:pt x="3149" y="1"/>
                    <a:pt x="2917" y="9"/>
                    <a:pt x="2855" y="1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6E71">
                    <a:shade val="30000"/>
                    <a:satMod val="115000"/>
                  </a:srgbClr>
                </a:gs>
                <a:gs pos="50000">
                  <a:srgbClr val="6D6E71">
                    <a:shade val="67500"/>
                    <a:satMod val="115000"/>
                  </a:srgbClr>
                </a:gs>
                <a:gs pos="100000">
                  <a:srgbClr val="6D6E71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2568575" y="2546350"/>
              <a:ext cx="9636125" cy="4311650"/>
            </a:xfrm>
            <a:custGeom>
              <a:avLst/>
              <a:gdLst>
                <a:gd name="T0" fmla="*/ 209 w 2532"/>
                <a:gd name="T1" fmla="*/ 1092 h 1132"/>
                <a:gd name="T2" fmla="*/ 838 w 2532"/>
                <a:gd name="T3" fmla="*/ 904 h 1132"/>
                <a:gd name="T4" fmla="*/ 1071 w 2532"/>
                <a:gd name="T5" fmla="*/ 830 h 1132"/>
                <a:gd name="T6" fmla="*/ 1297 w 2532"/>
                <a:gd name="T7" fmla="*/ 743 h 1132"/>
                <a:gd name="T8" fmla="*/ 1429 w 2532"/>
                <a:gd name="T9" fmla="*/ 654 h 1132"/>
                <a:gd name="T10" fmla="*/ 1468 w 2532"/>
                <a:gd name="T11" fmla="*/ 585 h 1132"/>
                <a:gd name="T12" fmla="*/ 1394 w 2532"/>
                <a:gd name="T13" fmla="*/ 454 h 1132"/>
                <a:gd name="T14" fmla="*/ 1182 w 2532"/>
                <a:gd name="T15" fmla="*/ 365 h 1132"/>
                <a:gd name="T16" fmla="*/ 1036 w 2532"/>
                <a:gd name="T17" fmla="*/ 330 h 1132"/>
                <a:gd name="T18" fmla="*/ 831 w 2532"/>
                <a:gd name="T19" fmla="*/ 258 h 1132"/>
                <a:gd name="T20" fmla="*/ 789 w 2532"/>
                <a:gd name="T21" fmla="*/ 208 h 1132"/>
                <a:gd name="T22" fmla="*/ 807 w 2532"/>
                <a:gd name="T23" fmla="*/ 180 h 1132"/>
                <a:gd name="T24" fmla="*/ 901 w 2532"/>
                <a:gd name="T25" fmla="*/ 138 h 1132"/>
                <a:gd name="T26" fmla="*/ 1097 w 2532"/>
                <a:gd name="T27" fmla="*/ 98 h 1132"/>
                <a:gd name="T28" fmla="*/ 1193 w 2532"/>
                <a:gd name="T29" fmla="*/ 85 h 1132"/>
                <a:gd name="T30" fmla="*/ 1286 w 2532"/>
                <a:gd name="T31" fmla="*/ 74 h 1132"/>
                <a:gd name="T32" fmla="*/ 2078 w 2532"/>
                <a:gd name="T33" fmla="*/ 19 h 1132"/>
                <a:gd name="T34" fmla="*/ 2078 w 2532"/>
                <a:gd name="T35" fmla="*/ 19 h 1132"/>
                <a:gd name="T36" fmla="*/ 1286 w 2532"/>
                <a:gd name="T37" fmla="*/ 72 h 1132"/>
                <a:gd name="T38" fmla="*/ 1193 w 2532"/>
                <a:gd name="T39" fmla="*/ 83 h 1132"/>
                <a:gd name="T40" fmla="*/ 1097 w 2532"/>
                <a:gd name="T41" fmla="*/ 96 h 1132"/>
                <a:gd name="T42" fmla="*/ 900 w 2532"/>
                <a:gd name="T43" fmla="*/ 136 h 1132"/>
                <a:gd name="T44" fmla="*/ 805 w 2532"/>
                <a:gd name="T45" fmla="*/ 178 h 1132"/>
                <a:gd name="T46" fmla="*/ 785 w 2532"/>
                <a:gd name="T47" fmla="*/ 207 h 1132"/>
                <a:gd name="T48" fmla="*/ 789 w 2532"/>
                <a:gd name="T49" fmla="*/ 225 h 1132"/>
                <a:gd name="T50" fmla="*/ 829 w 2532"/>
                <a:gd name="T51" fmla="*/ 261 h 1132"/>
                <a:gd name="T52" fmla="*/ 1035 w 2532"/>
                <a:gd name="T53" fmla="*/ 334 h 1132"/>
                <a:gd name="T54" fmla="*/ 1181 w 2532"/>
                <a:gd name="T55" fmla="*/ 369 h 1132"/>
                <a:gd name="T56" fmla="*/ 1391 w 2532"/>
                <a:gd name="T57" fmla="*/ 458 h 1132"/>
                <a:gd name="T58" fmla="*/ 1461 w 2532"/>
                <a:gd name="T59" fmla="*/ 546 h 1132"/>
                <a:gd name="T60" fmla="*/ 1463 w 2532"/>
                <a:gd name="T61" fmla="*/ 584 h 1132"/>
                <a:gd name="T62" fmla="*/ 1425 w 2532"/>
                <a:gd name="T63" fmla="*/ 650 h 1132"/>
                <a:gd name="T64" fmla="*/ 1294 w 2532"/>
                <a:gd name="T65" fmla="*/ 738 h 1132"/>
                <a:gd name="T66" fmla="*/ 1069 w 2532"/>
                <a:gd name="T67" fmla="*/ 824 h 1132"/>
                <a:gd name="T68" fmla="*/ 836 w 2532"/>
                <a:gd name="T69" fmla="*/ 898 h 1132"/>
                <a:gd name="T70" fmla="*/ 207 w 2532"/>
                <a:gd name="T71" fmla="*/ 1084 h 1132"/>
                <a:gd name="T72" fmla="*/ 49 w 2532"/>
                <a:gd name="T73" fmla="*/ 1122 h 1132"/>
                <a:gd name="T74" fmla="*/ 0 w 2532"/>
                <a:gd name="T75" fmla="*/ 1132 h 1132"/>
                <a:gd name="T76" fmla="*/ 50 w 2532"/>
                <a:gd name="T77" fmla="*/ 113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2" h="1132">
                  <a:moveTo>
                    <a:pt x="130" y="1112"/>
                  </a:moveTo>
                  <a:cubicBezTo>
                    <a:pt x="157" y="1106"/>
                    <a:pt x="183" y="1099"/>
                    <a:pt x="209" y="1092"/>
                  </a:cubicBezTo>
                  <a:cubicBezTo>
                    <a:pt x="315" y="1065"/>
                    <a:pt x="420" y="1035"/>
                    <a:pt x="525" y="1003"/>
                  </a:cubicBezTo>
                  <a:cubicBezTo>
                    <a:pt x="630" y="971"/>
                    <a:pt x="734" y="938"/>
                    <a:pt x="838" y="904"/>
                  </a:cubicBezTo>
                  <a:cubicBezTo>
                    <a:pt x="890" y="888"/>
                    <a:pt x="942" y="871"/>
                    <a:pt x="993" y="854"/>
                  </a:cubicBezTo>
                  <a:cubicBezTo>
                    <a:pt x="1019" y="846"/>
                    <a:pt x="1045" y="838"/>
                    <a:pt x="1071" y="830"/>
                  </a:cubicBezTo>
                  <a:cubicBezTo>
                    <a:pt x="1097" y="822"/>
                    <a:pt x="1122" y="813"/>
                    <a:pt x="1148" y="805"/>
                  </a:cubicBezTo>
                  <a:cubicBezTo>
                    <a:pt x="1199" y="787"/>
                    <a:pt x="1249" y="767"/>
                    <a:pt x="1297" y="743"/>
                  </a:cubicBezTo>
                  <a:cubicBezTo>
                    <a:pt x="1321" y="731"/>
                    <a:pt x="1344" y="718"/>
                    <a:pt x="1367" y="704"/>
                  </a:cubicBezTo>
                  <a:cubicBezTo>
                    <a:pt x="1389" y="689"/>
                    <a:pt x="1411" y="673"/>
                    <a:pt x="1429" y="654"/>
                  </a:cubicBezTo>
                  <a:cubicBezTo>
                    <a:pt x="1438" y="644"/>
                    <a:pt x="1447" y="634"/>
                    <a:pt x="1453" y="622"/>
                  </a:cubicBezTo>
                  <a:cubicBezTo>
                    <a:pt x="1460" y="611"/>
                    <a:pt x="1465" y="598"/>
                    <a:pt x="1468" y="585"/>
                  </a:cubicBezTo>
                  <a:cubicBezTo>
                    <a:pt x="1473" y="558"/>
                    <a:pt x="1464" y="530"/>
                    <a:pt x="1450" y="508"/>
                  </a:cubicBezTo>
                  <a:cubicBezTo>
                    <a:pt x="1435" y="486"/>
                    <a:pt x="1415" y="469"/>
                    <a:pt x="1394" y="454"/>
                  </a:cubicBezTo>
                  <a:cubicBezTo>
                    <a:pt x="1372" y="439"/>
                    <a:pt x="1349" y="427"/>
                    <a:pt x="1326" y="416"/>
                  </a:cubicBezTo>
                  <a:cubicBezTo>
                    <a:pt x="1279" y="395"/>
                    <a:pt x="1230" y="379"/>
                    <a:pt x="1182" y="365"/>
                  </a:cubicBezTo>
                  <a:cubicBezTo>
                    <a:pt x="1157" y="358"/>
                    <a:pt x="1133" y="352"/>
                    <a:pt x="1109" y="346"/>
                  </a:cubicBezTo>
                  <a:cubicBezTo>
                    <a:pt x="1084" y="340"/>
                    <a:pt x="1060" y="336"/>
                    <a:pt x="1036" y="330"/>
                  </a:cubicBezTo>
                  <a:cubicBezTo>
                    <a:pt x="988" y="318"/>
                    <a:pt x="941" y="305"/>
                    <a:pt x="896" y="288"/>
                  </a:cubicBezTo>
                  <a:cubicBezTo>
                    <a:pt x="874" y="279"/>
                    <a:pt x="852" y="270"/>
                    <a:pt x="831" y="258"/>
                  </a:cubicBezTo>
                  <a:cubicBezTo>
                    <a:pt x="821" y="252"/>
                    <a:pt x="811" y="245"/>
                    <a:pt x="803" y="237"/>
                  </a:cubicBezTo>
                  <a:cubicBezTo>
                    <a:pt x="794" y="229"/>
                    <a:pt x="787" y="219"/>
                    <a:pt x="789" y="208"/>
                  </a:cubicBezTo>
                  <a:cubicBezTo>
                    <a:pt x="789" y="202"/>
                    <a:pt x="792" y="197"/>
                    <a:pt x="795" y="193"/>
                  </a:cubicBezTo>
                  <a:cubicBezTo>
                    <a:pt x="799" y="188"/>
                    <a:pt x="803" y="184"/>
                    <a:pt x="807" y="180"/>
                  </a:cubicBezTo>
                  <a:cubicBezTo>
                    <a:pt x="816" y="173"/>
                    <a:pt x="826" y="167"/>
                    <a:pt x="837" y="162"/>
                  </a:cubicBezTo>
                  <a:cubicBezTo>
                    <a:pt x="857" y="152"/>
                    <a:pt x="879" y="145"/>
                    <a:pt x="901" y="138"/>
                  </a:cubicBezTo>
                  <a:cubicBezTo>
                    <a:pt x="945" y="126"/>
                    <a:pt x="989" y="117"/>
                    <a:pt x="1032" y="109"/>
                  </a:cubicBezTo>
                  <a:cubicBezTo>
                    <a:pt x="1054" y="105"/>
                    <a:pt x="1076" y="101"/>
                    <a:pt x="1097" y="98"/>
                  </a:cubicBezTo>
                  <a:cubicBezTo>
                    <a:pt x="1119" y="95"/>
                    <a:pt x="1140" y="92"/>
                    <a:pt x="1161" y="89"/>
                  </a:cubicBezTo>
                  <a:cubicBezTo>
                    <a:pt x="1172" y="88"/>
                    <a:pt x="1182" y="86"/>
                    <a:pt x="1193" y="85"/>
                  </a:cubicBezTo>
                  <a:cubicBezTo>
                    <a:pt x="1203" y="84"/>
                    <a:pt x="1214" y="82"/>
                    <a:pt x="1224" y="81"/>
                  </a:cubicBezTo>
                  <a:cubicBezTo>
                    <a:pt x="1245" y="79"/>
                    <a:pt x="1266" y="76"/>
                    <a:pt x="1286" y="74"/>
                  </a:cubicBezTo>
                  <a:cubicBezTo>
                    <a:pt x="1449" y="56"/>
                    <a:pt x="1599" y="45"/>
                    <a:pt x="1733" y="37"/>
                  </a:cubicBezTo>
                  <a:cubicBezTo>
                    <a:pt x="1866" y="29"/>
                    <a:pt x="1982" y="24"/>
                    <a:pt x="2078" y="19"/>
                  </a:cubicBezTo>
                  <a:cubicBezTo>
                    <a:pt x="2269" y="10"/>
                    <a:pt x="2532" y="0"/>
                    <a:pt x="2532" y="0"/>
                  </a:cubicBezTo>
                  <a:cubicBezTo>
                    <a:pt x="2532" y="0"/>
                    <a:pt x="2269" y="10"/>
                    <a:pt x="2078" y="19"/>
                  </a:cubicBezTo>
                  <a:cubicBezTo>
                    <a:pt x="1982" y="23"/>
                    <a:pt x="1866" y="28"/>
                    <a:pt x="1732" y="35"/>
                  </a:cubicBezTo>
                  <a:cubicBezTo>
                    <a:pt x="1599" y="43"/>
                    <a:pt x="1449" y="54"/>
                    <a:pt x="1286" y="72"/>
                  </a:cubicBezTo>
                  <a:cubicBezTo>
                    <a:pt x="1265" y="74"/>
                    <a:pt x="1245" y="76"/>
                    <a:pt x="1224" y="79"/>
                  </a:cubicBezTo>
                  <a:cubicBezTo>
                    <a:pt x="1214" y="80"/>
                    <a:pt x="1203" y="81"/>
                    <a:pt x="1193" y="83"/>
                  </a:cubicBezTo>
                  <a:cubicBezTo>
                    <a:pt x="1182" y="84"/>
                    <a:pt x="1172" y="85"/>
                    <a:pt x="1161" y="87"/>
                  </a:cubicBezTo>
                  <a:cubicBezTo>
                    <a:pt x="1140" y="90"/>
                    <a:pt x="1118" y="92"/>
                    <a:pt x="1097" y="96"/>
                  </a:cubicBezTo>
                  <a:cubicBezTo>
                    <a:pt x="1075" y="99"/>
                    <a:pt x="1054" y="102"/>
                    <a:pt x="1032" y="106"/>
                  </a:cubicBezTo>
                  <a:cubicBezTo>
                    <a:pt x="988" y="114"/>
                    <a:pt x="944" y="123"/>
                    <a:pt x="900" y="136"/>
                  </a:cubicBezTo>
                  <a:cubicBezTo>
                    <a:pt x="878" y="142"/>
                    <a:pt x="856" y="149"/>
                    <a:pt x="835" y="160"/>
                  </a:cubicBezTo>
                  <a:cubicBezTo>
                    <a:pt x="825" y="165"/>
                    <a:pt x="814" y="170"/>
                    <a:pt x="805" y="178"/>
                  </a:cubicBezTo>
                  <a:cubicBezTo>
                    <a:pt x="800" y="182"/>
                    <a:pt x="796" y="186"/>
                    <a:pt x="793" y="191"/>
                  </a:cubicBezTo>
                  <a:cubicBezTo>
                    <a:pt x="789" y="195"/>
                    <a:pt x="786" y="201"/>
                    <a:pt x="785" y="207"/>
                  </a:cubicBezTo>
                  <a:cubicBezTo>
                    <a:pt x="785" y="210"/>
                    <a:pt x="785" y="214"/>
                    <a:pt x="786" y="217"/>
                  </a:cubicBezTo>
                  <a:cubicBezTo>
                    <a:pt x="786" y="220"/>
                    <a:pt x="788" y="223"/>
                    <a:pt x="789" y="225"/>
                  </a:cubicBezTo>
                  <a:cubicBezTo>
                    <a:pt x="792" y="231"/>
                    <a:pt x="796" y="236"/>
                    <a:pt x="800" y="240"/>
                  </a:cubicBezTo>
                  <a:cubicBezTo>
                    <a:pt x="809" y="248"/>
                    <a:pt x="819" y="255"/>
                    <a:pt x="829" y="261"/>
                  </a:cubicBezTo>
                  <a:cubicBezTo>
                    <a:pt x="850" y="273"/>
                    <a:pt x="872" y="282"/>
                    <a:pt x="895" y="291"/>
                  </a:cubicBezTo>
                  <a:cubicBezTo>
                    <a:pt x="940" y="308"/>
                    <a:pt x="987" y="322"/>
                    <a:pt x="1035" y="334"/>
                  </a:cubicBezTo>
                  <a:cubicBezTo>
                    <a:pt x="1059" y="339"/>
                    <a:pt x="1084" y="344"/>
                    <a:pt x="1108" y="350"/>
                  </a:cubicBezTo>
                  <a:cubicBezTo>
                    <a:pt x="1132" y="356"/>
                    <a:pt x="1156" y="362"/>
                    <a:pt x="1181" y="369"/>
                  </a:cubicBezTo>
                  <a:cubicBezTo>
                    <a:pt x="1229" y="383"/>
                    <a:pt x="1277" y="399"/>
                    <a:pt x="1324" y="420"/>
                  </a:cubicBezTo>
                  <a:cubicBezTo>
                    <a:pt x="1347" y="431"/>
                    <a:pt x="1370" y="443"/>
                    <a:pt x="1391" y="458"/>
                  </a:cubicBezTo>
                  <a:cubicBezTo>
                    <a:pt x="1412" y="472"/>
                    <a:pt x="1432" y="490"/>
                    <a:pt x="1446" y="511"/>
                  </a:cubicBezTo>
                  <a:cubicBezTo>
                    <a:pt x="1453" y="522"/>
                    <a:pt x="1458" y="533"/>
                    <a:pt x="1461" y="546"/>
                  </a:cubicBezTo>
                  <a:cubicBezTo>
                    <a:pt x="1463" y="552"/>
                    <a:pt x="1464" y="558"/>
                    <a:pt x="1464" y="565"/>
                  </a:cubicBezTo>
                  <a:cubicBezTo>
                    <a:pt x="1464" y="571"/>
                    <a:pt x="1464" y="578"/>
                    <a:pt x="1463" y="584"/>
                  </a:cubicBezTo>
                  <a:cubicBezTo>
                    <a:pt x="1461" y="596"/>
                    <a:pt x="1456" y="608"/>
                    <a:pt x="1449" y="620"/>
                  </a:cubicBezTo>
                  <a:cubicBezTo>
                    <a:pt x="1442" y="631"/>
                    <a:pt x="1434" y="641"/>
                    <a:pt x="1425" y="650"/>
                  </a:cubicBezTo>
                  <a:cubicBezTo>
                    <a:pt x="1407" y="669"/>
                    <a:pt x="1386" y="685"/>
                    <a:pt x="1364" y="699"/>
                  </a:cubicBezTo>
                  <a:cubicBezTo>
                    <a:pt x="1342" y="714"/>
                    <a:pt x="1318" y="726"/>
                    <a:pt x="1294" y="738"/>
                  </a:cubicBezTo>
                  <a:cubicBezTo>
                    <a:pt x="1247" y="762"/>
                    <a:pt x="1197" y="781"/>
                    <a:pt x="1146" y="799"/>
                  </a:cubicBezTo>
                  <a:cubicBezTo>
                    <a:pt x="1120" y="808"/>
                    <a:pt x="1095" y="816"/>
                    <a:pt x="1069" y="824"/>
                  </a:cubicBezTo>
                  <a:cubicBezTo>
                    <a:pt x="1043" y="832"/>
                    <a:pt x="1017" y="840"/>
                    <a:pt x="992" y="849"/>
                  </a:cubicBezTo>
                  <a:cubicBezTo>
                    <a:pt x="940" y="865"/>
                    <a:pt x="888" y="881"/>
                    <a:pt x="836" y="898"/>
                  </a:cubicBezTo>
                  <a:cubicBezTo>
                    <a:pt x="732" y="931"/>
                    <a:pt x="628" y="964"/>
                    <a:pt x="523" y="996"/>
                  </a:cubicBezTo>
                  <a:cubicBezTo>
                    <a:pt x="418" y="1028"/>
                    <a:pt x="313" y="1058"/>
                    <a:pt x="207" y="1084"/>
                  </a:cubicBezTo>
                  <a:cubicBezTo>
                    <a:pt x="181" y="1091"/>
                    <a:pt x="155" y="1098"/>
                    <a:pt x="128" y="1104"/>
                  </a:cubicBezTo>
                  <a:cubicBezTo>
                    <a:pt x="102" y="1110"/>
                    <a:pt x="75" y="1116"/>
                    <a:pt x="49" y="1122"/>
                  </a:cubicBezTo>
                  <a:cubicBezTo>
                    <a:pt x="35" y="1124"/>
                    <a:pt x="22" y="1127"/>
                    <a:pt x="9" y="1130"/>
                  </a:cubicBezTo>
                  <a:cubicBezTo>
                    <a:pt x="6" y="1131"/>
                    <a:pt x="3" y="1131"/>
                    <a:pt x="0" y="1132"/>
                  </a:cubicBezTo>
                  <a:cubicBezTo>
                    <a:pt x="40" y="1132"/>
                    <a:pt x="40" y="1132"/>
                    <a:pt x="40" y="1132"/>
                  </a:cubicBezTo>
                  <a:cubicBezTo>
                    <a:pt x="43" y="1131"/>
                    <a:pt x="47" y="1130"/>
                    <a:pt x="50" y="1130"/>
                  </a:cubicBezTo>
                  <a:cubicBezTo>
                    <a:pt x="77" y="1124"/>
                    <a:pt x="103" y="1118"/>
                    <a:pt x="130" y="1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978650" y="2711450"/>
              <a:ext cx="5226050" cy="4146550"/>
            </a:xfrm>
            <a:custGeom>
              <a:avLst/>
              <a:gdLst>
                <a:gd name="T0" fmla="*/ 535 w 1373"/>
                <a:gd name="T1" fmla="*/ 53 h 1089"/>
                <a:gd name="T2" fmla="*/ 257 w 1373"/>
                <a:gd name="T3" fmla="*/ 78 h 1089"/>
                <a:gd name="T4" fmla="*/ 91 w 1373"/>
                <a:gd name="T5" fmla="*/ 99 h 1089"/>
                <a:gd name="T6" fmla="*/ 10 w 1373"/>
                <a:gd name="T7" fmla="*/ 122 h 1089"/>
                <a:gd name="T8" fmla="*/ 2 w 1373"/>
                <a:gd name="T9" fmla="*/ 131 h 1089"/>
                <a:gd name="T10" fmla="*/ 4 w 1373"/>
                <a:gd name="T11" fmla="*/ 149 h 1089"/>
                <a:gd name="T12" fmla="*/ 27 w 1373"/>
                <a:gd name="T13" fmla="*/ 166 h 1089"/>
                <a:gd name="T14" fmla="*/ 107 w 1373"/>
                <a:gd name="T15" fmla="*/ 190 h 1089"/>
                <a:gd name="T16" fmla="*/ 325 w 1373"/>
                <a:gd name="T17" fmla="*/ 239 h 1089"/>
                <a:gd name="T18" fmla="*/ 538 w 1373"/>
                <a:gd name="T19" fmla="*/ 304 h 1089"/>
                <a:gd name="T20" fmla="*/ 641 w 1373"/>
                <a:gd name="T21" fmla="*/ 348 h 1089"/>
                <a:gd name="T22" fmla="*/ 824 w 1373"/>
                <a:gd name="T23" fmla="*/ 472 h 1089"/>
                <a:gd name="T24" fmla="*/ 897 w 1373"/>
                <a:gd name="T25" fmla="*/ 669 h 1089"/>
                <a:gd name="T26" fmla="*/ 778 w 1373"/>
                <a:gd name="T27" fmla="*/ 852 h 1089"/>
                <a:gd name="T28" fmla="*/ 511 w 1373"/>
                <a:gd name="T29" fmla="*/ 1052 h 1089"/>
                <a:gd name="T30" fmla="*/ 465 w 1373"/>
                <a:gd name="T31" fmla="*/ 1089 h 1089"/>
                <a:gd name="T32" fmla="*/ 699 w 1373"/>
                <a:gd name="T33" fmla="*/ 931 h 1089"/>
                <a:gd name="T34" fmla="*/ 856 w 1373"/>
                <a:gd name="T35" fmla="*/ 772 h 1089"/>
                <a:gd name="T36" fmla="*/ 907 w 1373"/>
                <a:gd name="T37" fmla="*/ 614 h 1089"/>
                <a:gd name="T38" fmla="*/ 828 w 1373"/>
                <a:gd name="T39" fmla="*/ 468 h 1089"/>
                <a:gd name="T40" fmla="*/ 643 w 1373"/>
                <a:gd name="T41" fmla="*/ 343 h 1089"/>
                <a:gd name="T42" fmla="*/ 540 w 1373"/>
                <a:gd name="T43" fmla="*/ 300 h 1089"/>
                <a:gd name="T44" fmla="*/ 326 w 1373"/>
                <a:gd name="T45" fmla="*/ 235 h 1089"/>
                <a:gd name="T46" fmla="*/ 108 w 1373"/>
                <a:gd name="T47" fmla="*/ 187 h 1089"/>
                <a:gd name="T48" fmla="*/ 28 w 1373"/>
                <a:gd name="T49" fmla="*/ 163 h 1089"/>
                <a:gd name="T50" fmla="*/ 5 w 1373"/>
                <a:gd name="T51" fmla="*/ 135 h 1089"/>
                <a:gd name="T52" fmla="*/ 7 w 1373"/>
                <a:gd name="T53" fmla="*/ 129 h 1089"/>
                <a:gd name="T54" fmla="*/ 37 w 1373"/>
                <a:gd name="T55" fmla="*/ 114 h 1089"/>
                <a:gd name="T56" fmla="*/ 202 w 1373"/>
                <a:gd name="T57" fmla="*/ 87 h 1089"/>
                <a:gd name="T58" fmla="*/ 312 w 1373"/>
                <a:gd name="T59" fmla="*/ 74 h 1089"/>
                <a:gd name="T60" fmla="*/ 757 w 1373"/>
                <a:gd name="T61" fmla="*/ 38 h 1089"/>
                <a:gd name="T62" fmla="*/ 1373 w 1373"/>
                <a:gd name="T63" fmla="*/ 0 h 1089"/>
                <a:gd name="T64" fmla="*/ 757 w 1373"/>
                <a:gd name="T65" fmla="*/ 3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73" h="1089">
                  <a:moveTo>
                    <a:pt x="757" y="36"/>
                  </a:moveTo>
                  <a:cubicBezTo>
                    <a:pt x="683" y="42"/>
                    <a:pt x="609" y="47"/>
                    <a:pt x="535" y="53"/>
                  </a:cubicBezTo>
                  <a:cubicBezTo>
                    <a:pt x="460" y="59"/>
                    <a:pt x="386" y="65"/>
                    <a:pt x="312" y="72"/>
                  </a:cubicBezTo>
                  <a:cubicBezTo>
                    <a:pt x="294" y="74"/>
                    <a:pt x="275" y="76"/>
                    <a:pt x="257" y="78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164" y="88"/>
                    <a:pt x="127" y="93"/>
                    <a:pt x="91" y="99"/>
                  </a:cubicBezTo>
                  <a:cubicBezTo>
                    <a:pt x="72" y="103"/>
                    <a:pt x="54" y="106"/>
                    <a:pt x="36" y="111"/>
                  </a:cubicBezTo>
                  <a:cubicBezTo>
                    <a:pt x="27" y="114"/>
                    <a:pt x="18" y="117"/>
                    <a:pt x="10" y="122"/>
                  </a:cubicBezTo>
                  <a:cubicBezTo>
                    <a:pt x="8" y="124"/>
                    <a:pt x="6" y="125"/>
                    <a:pt x="4" y="127"/>
                  </a:cubicBezTo>
                  <a:cubicBezTo>
                    <a:pt x="3" y="128"/>
                    <a:pt x="3" y="129"/>
                    <a:pt x="2" y="131"/>
                  </a:cubicBezTo>
                  <a:cubicBezTo>
                    <a:pt x="2" y="132"/>
                    <a:pt x="2" y="133"/>
                    <a:pt x="1" y="134"/>
                  </a:cubicBezTo>
                  <a:cubicBezTo>
                    <a:pt x="0" y="139"/>
                    <a:pt x="2" y="145"/>
                    <a:pt x="4" y="149"/>
                  </a:cubicBezTo>
                  <a:cubicBezTo>
                    <a:pt x="7" y="153"/>
                    <a:pt x="11" y="156"/>
                    <a:pt x="15" y="159"/>
                  </a:cubicBezTo>
                  <a:cubicBezTo>
                    <a:pt x="18" y="162"/>
                    <a:pt x="23" y="164"/>
                    <a:pt x="27" y="166"/>
                  </a:cubicBezTo>
                  <a:cubicBezTo>
                    <a:pt x="35" y="170"/>
                    <a:pt x="44" y="174"/>
                    <a:pt x="53" y="176"/>
                  </a:cubicBezTo>
                  <a:cubicBezTo>
                    <a:pt x="71" y="182"/>
                    <a:pt x="89" y="186"/>
                    <a:pt x="107" y="190"/>
                  </a:cubicBezTo>
                  <a:cubicBezTo>
                    <a:pt x="144" y="198"/>
                    <a:pt x="180" y="205"/>
                    <a:pt x="217" y="213"/>
                  </a:cubicBezTo>
                  <a:cubicBezTo>
                    <a:pt x="253" y="221"/>
                    <a:pt x="289" y="230"/>
                    <a:pt x="325" y="239"/>
                  </a:cubicBezTo>
                  <a:cubicBezTo>
                    <a:pt x="361" y="249"/>
                    <a:pt x="397" y="259"/>
                    <a:pt x="432" y="269"/>
                  </a:cubicBezTo>
                  <a:cubicBezTo>
                    <a:pt x="468" y="280"/>
                    <a:pt x="503" y="291"/>
                    <a:pt x="538" y="304"/>
                  </a:cubicBezTo>
                  <a:cubicBezTo>
                    <a:pt x="556" y="311"/>
                    <a:pt x="573" y="317"/>
                    <a:pt x="590" y="324"/>
                  </a:cubicBezTo>
                  <a:cubicBezTo>
                    <a:pt x="607" y="332"/>
                    <a:pt x="624" y="339"/>
                    <a:pt x="641" y="348"/>
                  </a:cubicBezTo>
                  <a:cubicBezTo>
                    <a:pt x="674" y="364"/>
                    <a:pt x="706" y="383"/>
                    <a:pt x="737" y="404"/>
                  </a:cubicBezTo>
                  <a:cubicBezTo>
                    <a:pt x="767" y="425"/>
                    <a:pt x="797" y="447"/>
                    <a:pt x="824" y="472"/>
                  </a:cubicBezTo>
                  <a:cubicBezTo>
                    <a:pt x="851" y="498"/>
                    <a:pt x="874" y="527"/>
                    <a:pt x="887" y="562"/>
                  </a:cubicBezTo>
                  <a:cubicBezTo>
                    <a:pt x="901" y="596"/>
                    <a:pt x="906" y="633"/>
                    <a:pt x="897" y="669"/>
                  </a:cubicBezTo>
                  <a:cubicBezTo>
                    <a:pt x="889" y="705"/>
                    <a:pt x="871" y="738"/>
                    <a:pt x="850" y="768"/>
                  </a:cubicBezTo>
                  <a:cubicBezTo>
                    <a:pt x="829" y="798"/>
                    <a:pt x="804" y="826"/>
                    <a:pt x="778" y="852"/>
                  </a:cubicBezTo>
                  <a:cubicBezTo>
                    <a:pt x="751" y="878"/>
                    <a:pt x="723" y="902"/>
                    <a:pt x="694" y="925"/>
                  </a:cubicBezTo>
                  <a:cubicBezTo>
                    <a:pt x="636" y="972"/>
                    <a:pt x="574" y="1013"/>
                    <a:pt x="511" y="1052"/>
                  </a:cubicBezTo>
                  <a:cubicBezTo>
                    <a:pt x="490" y="1065"/>
                    <a:pt x="470" y="1077"/>
                    <a:pt x="449" y="1089"/>
                  </a:cubicBezTo>
                  <a:cubicBezTo>
                    <a:pt x="465" y="1089"/>
                    <a:pt x="465" y="1089"/>
                    <a:pt x="465" y="1089"/>
                  </a:cubicBezTo>
                  <a:cubicBezTo>
                    <a:pt x="482" y="1079"/>
                    <a:pt x="499" y="1069"/>
                    <a:pt x="515" y="1059"/>
                  </a:cubicBezTo>
                  <a:cubicBezTo>
                    <a:pt x="579" y="1020"/>
                    <a:pt x="641" y="978"/>
                    <a:pt x="699" y="931"/>
                  </a:cubicBezTo>
                  <a:cubicBezTo>
                    <a:pt x="728" y="908"/>
                    <a:pt x="756" y="883"/>
                    <a:pt x="783" y="857"/>
                  </a:cubicBezTo>
                  <a:cubicBezTo>
                    <a:pt x="809" y="831"/>
                    <a:pt x="834" y="803"/>
                    <a:pt x="856" y="772"/>
                  </a:cubicBezTo>
                  <a:cubicBezTo>
                    <a:pt x="877" y="741"/>
                    <a:pt x="895" y="708"/>
                    <a:pt x="904" y="670"/>
                  </a:cubicBezTo>
                  <a:cubicBezTo>
                    <a:pt x="908" y="652"/>
                    <a:pt x="909" y="633"/>
                    <a:pt x="907" y="614"/>
                  </a:cubicBezTo>
                  <a:cubicBezTo>
                    <a:pt x="905" y="595"/>
                    <a:pt x="900" y="577"/>
                    <a:pt x="893" y="559"/>
                  </a:cubicBezTo>
                  <a:cubicBezTo>
                    <a:pt x="879" y="524"/>
                    <a:pt x="855" y="494"/>
                    <a:pt x="828" y="468"/>
                  </a:cubicBezTo>
                  <a:cubicBezTo>
                    <a:pt x="801" y="442"/>
                    <a:pt x="771" y="420"/>
                    <a:pt x="740" y="399"/>
                  </a:cubicBezTo>
                  <a:cubicBezTo>
                    <a:pt x="709" y="378"/>
                    <a:pt x="676" y="359"/>
                    <a:pt x="643" y="343"/>
                  </a:cubicBezTo>
                  <a:cubicBezTo>
                    <a:pt x="626" y="335"/>
                    <a:pt x="609" y="327"/>
                    <a:pt x="592" y="320"/>
                  </a:cubicBezTo>
                  <a:cubicBezTo>
                    <a:pt x="575" y="313"/>
                    <a:pt x="557" y="306"/>
                    <a:pt x="540" y="300"/>
                  </a:cubicBezTo>
                  <a:cubicBezTo>
                    <a:pt x="505" y="287"/>
                    <a:pt x="469" y="276"/>
                    <a:pt x="434" y="265"/>
                  </a:cubicBezTo>
                  <a:cubicBezTo>
                    <a:pt x="398" y="254"/>
                    <a:pt x="362" y="244"/>
                    <a:pt x="326" y="235"/>
                  </a:cubicBezTo>
                  <a:cubicBezTo>
                    <a:pt x="290" y="225"/>
                    <a:pt x="254" y="217"/>
                    <a:pt x="217" y="209"/>
                  </a:cubicBezTo>
                  <a:cubicBezTo>
                    <a:pt x="181" y="201"/>
                    <a:pt x="144" y="195"/>
                    <a:pt x="108" y="187"/>
                  </a:cubicBezTo>
                  <a:cubicBezTo>
                    <a:pt x="90" y="183"/>
                    <a:pt x="72" y="179"/>
                    <a:pt x="54" y="173"/>
                  </a:cubicBezTo>
                  <a:cubicBezTo>
                    <a:pt x="45" y="170"/>
                    <a:pt x="37" y="167"/>
                    <a:pt x="28" y="163"/>
                  </a:cubicBezTo>
                  <a:cubicBezTo>
                    <a:pt x="20" y="159"/>
                    <a:pt x="12" y="154"/>
                    <a:pt x="7" y="147"/>
                  </a:cubicBezTo>
                  <a:cubicBezTo>
                    <a:pt x="5" y="143"/>
                    <a:pt x="4" y="139"/>
                    <a:pt x="5" y="135"/>
                  </a:cubicBezTo>
                  <a:cubicBezTo>
                    <a:pt x="5" y="134"/>
                    <a:pt x="5" y="133"/>
                    <a:pt x="5" y="132"/>
                  </a:cubicBezTo>
                  <a:cubicBezTo>
                    <a:pt x="6" y="131"/>
                    <a:pt x="6" y="130"/>
                    <a:pt x="7" y="129"/>
                  </a:cubicBezTo>
                  <a:cubicBezTo>
                    <a:pt x="8" y="128"/>
                    <a:pt x="10" y="126"/>
                    <a:pt x="12" y="125"/>
                  </a:cubicBezTo>
                  <a:cubicBezTo>
                    <a:pt x="19" y="120"/>
                    <a:pt x="28" y="117"/>
                    <a:pt x="37" y="114"/>
                  </a:cubicBezTo>
                  <a:cubicBezTo>
                    <a:pt x="55" y="109"/>
                    <a:pt x="73" y="106"/>
                    <a:pt x="91" y="102"/>
                  </a:cubicBezTo>
                  <a:cubicBezTo>
                    <a:pt x="128" y="96"/>
                    <a:pt x="165" y="91"/>
                    <a:pt x="202" y="87"/>
                  </a:cubicBezTo>
                  <a:cubicBezTo>
                    <a:pt x="257" y="80"/>
                    <a:pt x="257" y="80"/>
                    <a:pt x="257" y="80"/>
                  </a:cubicBezTo>
                  <a:cubicBezTo>
                    <a:pt x="275" y="78"/>
                    <a:pt x="294" y="76"/>
                    <a:pt x="312" y="74"/>
                  </a:cubicBezTo>
                  <a:cubicBezTo>
                    <a:pt x="386" y="67"/>
                    <a:pt x="461" y="61"/>
                    <a:pt x="535" y="55"/>
                  </a:cubicBezTo>
                  <a:cubicBezTo>
                    <a:pt x="609" y="49"/>
                    <a:pt x="683" y="43"/>
                    <a:pt x="757" y="38"/>
                  </a:cubicBezTo>
                  <a:cubicBezTo>
                    <a:pt x="832" y="32"/>
                    <a:pt x="906" y="27"/>
                    <a:pt x="980" y="21"/>
                  </a:cubicBezTo>
                  <a:cubicBezTo>
                    <a:pt x="1054" y="16"/>
                    <a:pt x="1299" y="4"/>
                    <a:pt x="1373" y="0"/>
                  </a:cubicBezTo>
                  <a:cubicBezTo>
                    <a:pt x="1299" y="4"/>
                    <a:pt x="1054" y="16"/>
                    <a:pt x="980" y="21"/>
                  </a:cubicBezTo>
                  <a:cubicBezTo>
                    <a:pt x="906" y="26"/>
                    <a:pt x="832" y="31"/>
                    <a:pt x="75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1568113" y="2649538"/>
              <a:ext cx="293688" cy="15875"/>
            </a:xfrm>
            <a:custGeom>
              <a:avLst/>
              <a:gdLst>
                <a:gd name="T0" fmla="*/ 70 w 77"/>
                <a:gd name="T1" fmla="*/ 0 h 4"/>
                <a:gd name="T2" fmla="*/ 77 w 77"/>
                <a:gd name="T3" fmla="*/ 2 h 4"/>
                <a:gd name="T4" fmla="*/ 60 w 77"/>
                <a:gd name="T5" fmla="*/ 3 h 4"/>
                <a:gd name="T6" fmla="*/ 43 w 77"/>
                <a:gd name="T7" fmla="*/ 3 h 4"/>
                <a:gd name="T8" fmla="*/ 25 w 77"/>
                <a:gd name="T9" fmla="*/ 4 h 4"/>
                <a:gd name="T10" fmla="*/ 7 w 77"/>
                <a:gd name="T11" fmla="*/ 4 h 4"/>
                <a:gd name="T12" fmla="*/ 0 w 77"/>
                <a:gd name="T13" fmla="*/ 2 h 4"/>
                <a:gd name="T14" fmla="*/ 18 w 77"/>
                <a:gd name="T15" fmla="*/ 2 h 4"/>
                <a:gd name="T16" fmla="*/ 36 w 77"/>
                <a:gd name="T17" fmla="*/ 1 h 4"/>
                <a:gd name="T18" fmla="*/ 53 w 77"/>
                <a:gd name="T19" fmla="*/ 0 h 4"/>
                <a:gd name="T20" fmla="*/ 70 w 7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4">
                  <a:moveTo>
                    <a:pt x="70" y="0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1" y="2"/>
                    <a:pt x="66" y="2"/>
                    <a:pt x="60" y="3"/>
                  </a:cubicBezTo>
                  <a:cubicBezTo>
                    <a:pt x="54" y="3"/>
                    <a:pt x="48" y="3"/>
                    <a:pt x="43" y="3"/>
                  </a:cubicBezTo>
                  <a:cubicBezTo>
                    <a:pt x="37" y="3"/>
                    <a:pt x="31" y="4"/>
                    <a:pt x="25" y="4"/>
                  </a:cubicBezTo>
                  <a:cubicBezTo>
                    <a:pt x="19" y="4"/>
                    <a:pt x="13" y="4"/>
                    <a:pt x="7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12" y="2"/>
                    <a:pt x="18" y="2"/>
                  </a:cubicBezTo>
                  <a:cubicBezTo>
                    <a:pt x="24" y="1"/>
                    <a:pt x="30" y="1"/>
                    <a:pt x="36" y="1"/>
                  </a:cubicBezTo>
                  <a:cubicBezTo>
                    <a:pt x="42" y="1"/>
                    <a:pt x="47" y="1"/>
                    <a:pt x="53" y="0"/>
                  </a:cubicBezTo>
                  <a:cubicBezTo>
                    <a:pt x="59" y="0"/>
                    <a:pt x="65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1028363" y="2668588"/>
              <a:ext cx="296863" cy="19050"/>
            </a:xfrm>
            <a:custGeom>
              <a:avLst/>
              <a:gdLst>
                <a:gd name="T0" fmla="*/ 0 w 78"/>
                <a:gd name="T1" fmla="*/ 3 h 5"/>
                <a:gd name="T2" fmla="*/ 18 w 78"/>
                <a:gd name="T3" fmla="*/ 2 h 5"/>
                <a:gd name="T4" fmla="*/ 36 w 78"/>
                <a:gd name="T5" fmla="*/ 1 h 5"/>
                <a:gd name="T6" fmla="*/ 54 w 78"/>
                <a:gd name="T7" fmla="*/ 1 h 5"/>
                <a:gd name="T8" fmla="*/ 72 w 78"/>
                <a:gd name="T9" fmla="*/ 0 h 5"/>
                <a:gd name="T10" fmla="*/ 78 w 78"/>
                <a:gd name="T11" fmla="*/ 2 h 5"/>
                <a:gd name="T12" fmla="*/ 61 w 78"/>
                <a:gd name="T13" fmla="*/ 3 h 5"/>
                <a:gd name="T14" fmla="*/ 43 w 78"/>
                <a:gd name="T15" fmla="*/ 4 h 5"/>
                <a:gd name="T16" fmla="*/ 25 w 78"/>
                <a:gd name="T17" fmla="*/ 4 h 5"/>
                <a:gd name="T18" fmla="*/ 6 w 78"/>
                <a:gd name="T19" fmla="*/ 5 h 5"/>
                <a:gd name="T20" fmla="*/ 0 w 78"/>
                <a:gd name="T2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5">
                  <a:moveTo>
                    <a:pt x="0" y="3"/>
                  </a:moveTo>
                  <a:cubicBezTo>
                    <a:pt x="6" y="3"/>
                    <a:pt x="12" y="2"/>
                    <a:pt x="18" y="2"/>
                  </a:cubicBezTo>
                  <a:cubicBezTo>
                    <a:pt x="24" y="2"/>
                    <a:pt x="30" y="2"/>
                    <a:pt x="36" y="1"/>
                  </a:cubicBezTo>
                  <a:cubicBezTo>
                    <a:pt x="42" y="1"/>
                    <a:pt x="48" y="1"/>
                    <a:pt x="54" y="1"/>
                  </a:cubicBezTo>
                  <a:cubicBezTo>
                    <a:pt x="60" y="0"/>
                    <a:pt x="66" y="0"/>
                    <a:pt x="72" y="0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2"/>
                    <a:pt x="67" y="3"/>
                    <a:pt x="61" y="3"/>
                  </a:cubicBezTo>
                  <a:cubicBezTo>
                    <a:pt x="55" y="3"/>
                    <a:pt x="49" y="3"/>
                    <a:pt x="43" y="4"/>
                  </a:cubicBezTo>
                  <a:cubicBezTo>
                    <a:pt x="37" y="4"/>
                    <a:pt x="31" y="4"/>
                    <a:pt x="25" y="4"/>
                  </a:cubicBezTo>
                  <a:cubicBezTo>
                    <a:pt x="19" y="5"/>
                    <a:pt x="13" y="5"/>
                    <a:pt x="6" y="5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0464800" y="2692400"/>
              <a:ext cx="307975" cy="25400"/>
            </a:xfrm>
            <a:custGeom>
              <a:avLst/>
              <a:gdLst>
                <a:gd name="T0" fmla="*/ 0 w 81"/>
                <a:gd name="T1" fmla="*/ 4 h 7"/>
                <a:gd name="T2" fmla="*/ 19 w 81"/>
                <a:gd name="T3" fmla="*/ 3 h 7"/>
                <a:gd name="T4" fmla="*/ 37 w 81"/>
                <a:gd name="T5" fmla="*/ 2 h 7"/>
                <a:gd name="T6" fmla="*/ 56 w 81"/>
                <a:gd name="T7" fmla="*/ 1 h 7"/>
                <a:gd name="T8" fmla="*/ 75 w 81"/>
                <a:gd name="T9" fmla="*/ 0 h 7"/>
                <a:gd name="T10" fmla="*/ 81 w 81"/>
                <a:gd name="T11" fmla="*/ 3 h 7"/>
                <a:gd name="T12" fmla="*/ 62 w 81"/>
                <a:gd name="T13" fmla="*/ 4 h 7"/>
                <a:gd name="T14" fmla="*/ 44 w 81"/>
                <a:gd name="T15" fmla="*/ 5 h 7"/>
                <a:gd name="T16" fmla="*/ 25 w 81"/>
                <a:gd name="T17" fmla="*/ 6 h 7"/>
                <a:gd name="T18" fmla="*/ 6 w 81"/>
                <a:gd name="T19" fmla="*/ 7 h 7"/>
                <a:gd name="T20" fmla="*/ 0 w 81"/>
                <a:gd name="T2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7">
                  <a:moveTo>
                    <a:pt x="0" y="4"/>
                  </a:moveTo>
                  <a:cubicBezTo>
                    <a:pt x="6" y="4"/>
                    <a:pt x="12" y="4"/>
                    <a:pt x="19" y="3"/>
                  </a:cubicBezTo>
                  <a:cubicBezTo>
                    <a:pt x="25" y="3"/>
                    <a:pt x="31" y="3"/>
                    <a:pt x="37" y="2"/>
                  </a:cubicBezTo>
                  <a:cubicBezTo>
                    <a:pt x="44" y="2"/>
                    <a:pt x="50" y="2"/>
                    <a:pt x="56" y="1"/>
                  </a:cubicBezTo>
                  <a:cubicBezTo>
                    <a:pt x="62" y="1"/>
                    <a:pt x="68" y="1"/>
                    <a:pt x="75" y="0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5" y="3"/>
                    <a:pt x="69" y="3"/>
                    <a:pt x="62" y="4"/>
                  </a:cubicBezTo>
                  <a:cubicBezTo>
                    <a:pt x="56" y="4"/>
                    <a:pt x="50" y="4"/>
                    <a:pt x="44" y="5"/>
                  </a:cubicBezTo>
                  <a:cubicBezTo>
                    <a:pt x="37" y="5"/>
                    <a:pt x="31" y="5"/>
                    <a:pt x="25" y="6"/>
                  </a:cubicBezTo>
                  <a:cubicBezTo>
                    <a:pt x="19" y="6"/>
                    <a:pt x="12" y="6"/>
                    <a:pt x="6" y="7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9871075" y="2725738"/>
              <a:ext cx="323850" cy="26988"/>
            </a:xfrm>
            <a:custGeom>
              <a:avLst/>
              <a:gdLst>
                <a:gd name="T0" fmla="*/ 0 w 85"/>
                <a:gd name="T1" fmla="*/ 4 h 7"/>
                <a:gd name="T2" fmla="*/ 20 w 85"/>
                <a:gd name="T3" fmla="*/ 3 h 7"/>
                <a:gd name="T4" fmla="*/ 40 w 85"/>
                <a:gd name="T5" fmla="*/ 2 h 7"/>
                <a:gd name="T6" fmla="*/ 59 w 85"/>
                <a:gd name="T7" fmla="*/ 1 h 7"/>
                <a:gd name="T8" fmla="*/ 79 w 85"/>
                <a:gd name="T9" fmla="*/ 0 h 7"/>
                <a:gd name="T10" fmla="*/ 85 w 85"/>
                <a:gd name="T11" fmla="*/ 2 h 7"/>
                <a:gd name="T12" fmla="*/ 65 w 85"/>
                <a:gd name="T13" fmla="*/ 3 h 7"/>
                <a:gd name="T14" fmla="*/ 46 w 85"/>
                <a:gd name="T15" fmla="*/ 4 h 7"/>
                <a:gd name="T16" fmla="*/ 26 w 85"/>
                <a:gd name="T17" fmla="*/ 6 h 7"/>
                <a:gd name="T18" fmla="*/ 6 w 85"/>
                <a:gd name="T19" fmla="*/ 7 h 7"/>
                <a:gd name="T20" fmla="*/ 0 w 85"/>
                <a:gd name="T2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7">
                  <a:moveTo>
                    <a:pt x="0" y="4"/>
                  </a:moveTo>
                  <a:cubicBezTo>
                    <a:pt x="7" y="4"/>
                    <a:pt x="13" y="4"/>
                    <a:pt x="20" y="3"/>
                  </a:cubicBezTo>
                  <a:cubicBezTo>
                    <a:pt x="26" y="3"/>
                    <a:pt x="33" y="2"/>
                    <a:pt x="40" y="2"/>
                  </a:cubicBezTo>
                  <a:cubicBezTo>
                    <a:pt x="46" y="2"/>
                    <a:pt x="53" y="1"/>
                    <a:pt x="59" y="1"/>
                  </a:cubicBezTo>
                  <a:cubicBezTo>
                    <a:pt x="66" y="0"/>
                    <a:pt x="72" y="0"/>
                    <a:pt x="79" y="0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78" y="2"/>
                    <a:pt x="72" y="3"/>
                    <a:pt x="65" y="3"/>
                  </a:cubicBezTo>
                  <a:cubicBezTo>
                    <a:pt x="59" y="4"/>
                    <a:pt x="52" y="4"/>
                    <a:pt x="46" y="4"/>
                  </a:cubicBezTo>
                  <a:cubicBezTo>
                    <a:pt x="39" y="5"/>
                    <a:pt x="32" y="5"/>
                    <a:pt x="26" y="6"/>
                  </a:cubicBezTo>
                  <a:cubicBezTo>
                    <a:pt x="19" y="6"/>
                    <a:pt x="13" y="7"/>
                    <a:pt x="6" y="7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9244013" y="2763838"/>
              <a:ext cx="341313" cy="30163"/>
            </a:xfrm>
            <a:custGeom>
              <a:avLst/>
              <a:gdLst>
                <a:gd name="T0" fmla="*/ 0 w 90"/>
                <a:gd name="T1" fmla="*/ 6 h 8"/>
                <a:gd name="T2" fmla="*/ 21 w 90"/>
                <a:gd name="T3" fmla="*/ 4 h 8"/>
                <a:gd name="T4" fmla="*/ 42 w 90"/>
                <a:gd name="T5" fmla="*/ 3 h 8"/>
                <a:gd name="T6" fmla="*/ 63 w 90"/>
                <a:gd name="T7" fmla="*/ 1 h 8"/>
                <a:gd name="T8" fmla="*/ 84 w 90"/>
                <a:gd name="T9" fmla="*/ 0 h 8"/>
                <a:gd name="T10" fmla="*/ 90 w 90"/>
                <a:gd name="T11" fmla="*/ 2 h 8"/>
                <a:gd name="T12" fmla="*/ 69 w 90"/>
                <a:gd name="T13" fmla="*/ 4 h 8"/>
                <a:gd name="T14" fmla="*/ 48 w 90"/>
                <a:gd name="T15" fmla="*/ 5 h 8"/>
                <a:gd name="T16" fmla="*/ 27 w 90"/>
                <a:gd name="T17" fmla="*/ 7 h 8"/>
                <a:gd name="T18" fmla="*/ 6 w 90"/>
                <a:gd name="T19" fmla="*/ 8 h 8"/>
                <a:gd name="T20" fmla="*/ 0 w 90"/>
                <a:gd name="T2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8">
                  <a:moveTo>
                    <a:pt x="0" y="6"/>
                  </a:moveTo>
                  <a:cubicBezTo>
                    <a:pt x="7" y="5"/>
                    <a:pt x="14" y="5"/>
                    <a:pt x="21" y="4"/>
                  </a:cubicBezTo>
                  <a:cubicBezTo>
                    <a:pt x="28" y="4"/>
                    <a:pt x="35" y="3"/>
                    <a:pt x="42" y="3"/>
                  </a:cubicBezTo>
                  <a:cubicBezTo>
                    <a:pt x="49" y="2"/>
                    <a:pt x="56" y="2"/>
                    <a:pt x="63" y="1"/>
                  </a:cubicBezTo>
                  <a:cubicBezTo>
                    <a:pt x="70" y="1"/>
                    <a:pt x="77" y="0"/>
                    <a:pt x="84" y="0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83" y="3"/>
                    <a:pt x="76" y="3"/>
                    <a:pt x="69" y="4"/>
                  </a:cubicBezTo>
                  <a:cubicBezTo>
                    <a:pt x="62" y="4"/>
                    <a:pt x="55" y="5"/>
                    <a:pt x="48" y="5"/>
                  </a:cubicBezTo>
                  <a:cubicBezTo>
                    <a:pt x="41" y="6"/>
                    <a:pt x="34" y="6"/>
                    <a:pt x="27" y="7"/>
                  </a:cubicBezTo>
                  <a:cubicBezTo>
                    <a:pt x="20" y="7"/>
                    <a:pt x="13" y="8"/>
                    <a:pt x="6" y="8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8577263" y="2809875"/>
              <a:ext cx="357188" cy="38100"/>
            </a:xfrm>
            <a:custGeom>
              <a:avLst/>
              <a:gdLst>
                <a:gd name="T0" fmla="*/ 0 w 94"/>
                <a:gd name="T1" fmla="*/ 7 h 10"/>
                <a:gd name="T2" fmla="*/ 22 w 94"/>
                <a:gd name="T3" fmla="*/ 5 h 10"/>
                <a:gd name="T4" fmla="*/ 44 w 94"/>
                <a:gd name="T5" fmla="*/ 4 h 10"/>
                <a:gd name="T6" fmla="*/ 66 w 94"/>
                <a:gd name="T7" fmla="*/ 2 h 10"/>
                <a:gd name="T8" fmla="*/ 89 w 94"/>
                <a:gd name="T9" fmla="*/ 0 h 10"/>
                <a:gd name="T10" fmla="*/ 94 w 94"/>
                <a:gd name="T11" fmla="*/ 3 h 10"/>
                <a:gd name="T12" fmla="*/ 72 w 94"/>
                <a:gd name="T13" fmla="*/ 5 h 10"/>
                <a:gd name="T14" fmla="*/ 50 w 94"/>
                <a:gd name="T15" fmla="*/ 6 h 10"/>
                <a:gd name="T16" fmla="*/ 27 w 94"/>
                <a:gd name="T17" fmla="*/ 8 h 10"/>
                <a:gd name="T18" fmla="*/ 5 w 94"/>
                <a:gd name="T19" fmla="*/ 10 h 10"/>
                <a:gd name="T20" fmla="*/ 0 w 94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10">
                  <a:moveTo>
                    <a:pt x="0" y="7"/>
                  </a:moveTo>
                  <a:cubicBezTo>
                    <a:pt x="7" y="7"/>
                    <a:pt x="14" y="6"/>
                    <a:pt x="22" y="5"/>
                  </a:cubicBezTo>
                  <a:cubicBezTo>
                    <a:pt x="29" y="5"/>
                    <a:pt x="37" y="4"/>
                    <a:pt x="44" y="4"/>
                  </a:cubicBezTo>
                  <a:cubicBezTo>
                    <a:pt x="52" y="3"/>
                    <a:pt x="59" y="2"/>
                    <a:pt x="66" y="2"/>
                  </a:cubicBezTo>
                  <a:cubicBezTo>
                    <a:pt x="74" y="1"/>
                    <a:pt x="81" y="1"/>
                    <a:pt x="89" y="0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87" y="3"/>
                    <a:pt x="80" y="4"/>
                    <a:pt x="72" y="5"/>
                  </a:cubicBezTo>
                  <a:cubicBezTo>
                    <a:pt x="65" y="5"/>
                    <a:pt x="57" y="6"/>
                    <a:pt x="50" y="6"/>
                  </a:cubicBezTo>
                  <a:cubicBezTo>
                    <a:pt x="42" y="7"/>
                    <a:pt x="35" y="8"/>
                    <a:pt x="27" y="8"/>
                  </a:cubicBezTo>
                  <a:cubicBezTo>
                    <a:pt x="20" y="9"/>
                    <a:pt x="12" y="9"/>
                    <a:pt x="5" y="1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7858125" y="2870200"/>
              <a:ext cx="384175" cy="46038"/>
            </a:xfrm>
            <a:custGeom>
              <a:avLst/>
              <a:gdLst>
                <a:gd name="T0" fmla="*/ 0 w 101"/>
                <a:gd name="T1" fmla="*/ 9 h 12"/>
                <a:gd name="T2" fmla="*/ 24 w 101"/>
                <a:gd name="T3" fmla="*/ 7 h 12"/>
                <a:gd name="T4" fmla="*/ 48 w 101"/>
                <a:gd name="T5" fmla="*/ 4 h 12"/>
                <a:gd name="T6" fmla="*/ 72 w 101"/>
                <a:gd name="T7" fmla="*/ 2 h 12"/>
                <a:gd name="T8" fmla="*/ 96 w 101"/>
                <a:gd name="T9" fmla="*/ 0 h 12"/>
                <a:gd name="T10" fmla="*/ 101 w 101"/>
                <a:gd name="T11" fmla="*/ 2 h 12"/>
                <a:gd name="T12" fmla="*/ 77 w 101"/>
                <a:gd name="T13" fmla="*/ 5 h 12"/>
                <a:gd name="T14" fmla="*/ 53 w 101"/>
                <a:gd name="T15" fmla="*/ 7 h 12"/>
                <a:gd name="T16" fmla="*/ 29 w 101"/>
                <a:gd name="T17" fmla="*/ 10 h 12"/>
                <a:gd name="T18" fmla="*/ 6 w 101"/>
                <a:gd name="T19" fmla="*/ 12 h 12"/>
                <a:gd name="T20" fmla="*/ 0 w 101"/>
                <a:gd name="T2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12">
                  <a:moveTo>
                    <a:pt x="0" y="9"/>
                  </a:moveTo>
                  <a:cubicBezTo>
                    <a:pt x="8" y="8"/>
                    <a:pt x="16" y="7"/>
                    <a:pt x="24" y="7"/>
                  </a:cubicBezTo>
                  <a:cubicBezTo>
                    <a:pt x="32" y="6"/>
                    <a:pt x="39" y="5"/>
                    <a:pt x="48" y="4"/>
                  </a:cubicBezTo>
                  <a:cubicBezTo>
                    <a:pt x="55" y="3"/>
                    <a:pt x="64" y="3"/>
                    <a:pt x="72" y="2"/>
                  </a:cubicBezTo>
                  <a:cubicBezTo>
                    <a:pt x="80" y="1"/>
                    <a:pt x="88" y="0"/>
                    <a:pt x="96" y="0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3" y="3"/>
                    <a:pt x="85" y="4"/>
                    <a:pt x="77" y="5"/>
                  </a:cubicBezTo>
                  <a:cubicBezTo>
                    <a:pt x="69" y="6"/>
                    <a:pt x="61" y="6"/>
                    <a:pt x="53" y="7"/>
                  </a:cubicBezTo>
                  <a:cubicBezTo>
                    <a:pt x="45" y="8"/>
                    <a:pt x="37" y="9"/>
                    <a:pt x="29" y="10"/>
                  </a:cubicBezTo>
                  <a:cubicBezTo>
                    <a:pt x="21" y="10"/>
                    <a:pt x="13" y="11"/>
                    <a:pt x="6" y="12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7085013" y="2946400"/>
              <a:ext cx="415925" cy="65088"/>
            </a:xfrm>
            <a:custGeom>
              <a:avLst/>
              <a:gdLst>
                <a:gd name="T0" fmla="*/ 103 w 109"/>
                <a:gd name="T1" fmla="*/ 0 h 17"/>
                <a:gd name="T2" fmla="*/ 109 w 109"/>
                <a:gd name="T3" fmla="*/ 3 h 17"/>
                <a:gd name="T4" fmla="*/ 82 w 109"/>
                <a:gd name="T5" fmla="*/ 7 h 17"/>
                <a:gd name="T6" fmla="*/ 56 w 109"/>
                <a:gd name="T7" fmla="*/ 10 h 17"/>
                <a:gd name="T8" fmla="*/ 31 w 109"/>
                <a:gd name="T9" fmla="*/ 13 h 17"/>
                <a:gd name="T10" fmla="*/ 7 w 109"/>
                <a:gd name="T11" fmla="*/ 17 h 17"/>
                <a:gd name="T12" fmla="*/ 0 w 109"/>
                <a:gd name="T13" fmla="*/ 14 h 17"/>
                <a:gd name="T14" fmla="*/ 25 w 109"/>
                <a:gd name="T15" fmla="*/ 10 h 17"/>
                <a:gd name="T16" fmla="*/ 50 w 109"/>
                <a:gd name="T17" fmla="*/ 7 h 17"/>
                <a:gd name="T18" fmla="*/ 76 w 109"/>
                <a:gd name="T19" fmla="*/ 4 h 17"/>
                <a:gd name="T20" fmla="*/ 103 w 109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7">
                  <a:moveTo>
                    <a:pt x="103" y="0"/>
                  </a:moveTo>
                  <a:cubicBezTo>
                    <a:pt x="109" y="3"/>
                    <a:pt x="109" y="3"/>
                    <a:pt x="109" y="3"/>
                  </a:cubicBezTo>
                  <a:cubicBezTo>
                    <a:pt x="100" y="4"/>
                    <a:pt x="91" y="6"/>
                    <a:pt x="82" y="7"/>
                  </a:cubicBezTo>
                  <a:cubicBezTo>
                    <a:pt x="74" y="8"/>
                    <a:pt x="65" y="9"/>
                    <a:pt x="56" y="10"/>
                  </a:cubicBezTo>
                  <a:cubicBezTo>
                    <a:pt x="48" y="11"/>
                    <a:pt x="39" y="12"/>
                    <a:pt x="31" y="13"/>
                  </a:cubicBezTo>
                  <a:cubicBezTo>
                    <a:pt x="23" y="15"/>
                    <a:pt x="15" y="16"/>
                    <a:pt x="7" y="1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13"/>
                    <a:pt x="17" y="12"/>
                    <a:pt x="25" y="10"/>
                  </a:cubicBezTo>
                  <a:cubicBezTo>
                    <a:pt x="33" y="9"/>
                    <a:pt x="42" y="8"/>
                    <a:pt x="50" y="7"/>
                  </a:cubicBezTo>
                  <a:cubicBezTo>
                    <a:pt x="59" y="6"/>
                    <a:pt x="68" y="5"/>
                    <a:pt x="76" y="4"/>
                  </a:cubicBezTo>
                  <a:cubicBezTo>
                    <a:pt x="85" y="2"/>
                    <a:pt x="94" y="1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351588" y="3090863"/>
              <a:ext cx="376238" cy="107950"/>
            </a:xfrm>
            <a:custGeom>
              <a:avLst/>
              <a:gdLst>
                <a:gd name="T0" fmla="*/ 99 w 99"/>
                <a:gd name="T1" fmla="*/ 3 h 28"/>
                <a:gd name="T2" fmla="*/ 71 w 99"/>
                <a:gd name="T3" fmla="*/ 9 h 28"/>
                <a:gd name="T4" fmla="*/ 47 w 99"/>
                <a:gd name="T5" fmla="*/ 15 h 28"/>
                <a:gd name="T6" fmla="*/ 28 w 99"/>
                <a:gd name="T7" fmla="*/ 22 h 28"/>
                <a:gd name="T8" fmla="*/ 14 w 99"/>
                <a:gd name="T9" fmla="*/ 28 h 28"/>
                <a:gd name="T10" fmla="*/ 0 w 99"/>
                <a:gd name="T11" fmla="*/ 27 h 28"/>
                <a:gd name="T12" fmla="*/ 15 w 99"/>
                <a:gd name="T13" fmla="*/ 20 h 28"/>
                <a:gd name="T14" fmla="*/ 36 w 99"/>
                <a:gd name="T15" fmla="*/ 13 h 28"/>
                <a:gd name="T16" fmla="*/ 61 w 99"/>
                <a:gd name="T17" fmla="*/ 6 h 28"/>
                <a:gd name="T18" fmla="*/ 91 w 99"/>
                <a:gd name="T19" fmla="*/ 0 h 28"/>
                <a:gd name="T20" fmla="*/ 99 w 99"/>
                <a:gd name="T2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28">
                  <a:moveTo>
                    <a:pt x="99" y="3"/>
                  </a:moveTo>
                  <a:cubicBezTo>
                    <a:pt x="89" y="5"/>
                    <a:pt x="80" y="7"/>
                    <a:pt x="71" y="9"/>
                  </a:cubicBezTo>
                  <a:cubicBezTo>
                    <a:pt x="62" y="11"/>
                    <a:pt x="54" y="13"/>
                    <a:pt x="47" y="15"/>
                  </a:cubicBezTo>
                  <a:cubicBezTo>
                    <a:pt x="40" y="18"/>
                    <a:pt x="33" y="20"/>
                    <a:pt x="28" y="22"/>
                  </a:cubicBezTo>
                  <a:cubicBezTo>
                    <a:pt x="23" y="24"/>
                    <a:pt x="18" y="26"/>
                    <a:pt x="14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5"/>
                    <a:pt x="9" y="22"/>
                    <a:pt x="15" y="20"/>
                  </a:cubicBezTo>
                  <a:cubicBezTo>
                    <a:pt x="21" y="18"/>
                    <a:pt x="28" y="15"/>
                    <a:pt x="36" y="13"/>
                  </a:cubicBezTo>
                  <a:cubicBezTo>
                    <a:pt x="44" y="11"/>
                    <a:pt x="52" y="9"/>
                    <a:pt x="61" y="6"/>
                  </a:cubicBezTo>
                  <a:cubicBezTo>
                    <a:pt x="70" y="4"/>
                    <a:pt x="80" y="2"/>
                    <a:pt x="91" y="0"/>
                  </a:cubicBezTo>
                  <a:lnTo>
                    <a:pt x="99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245225" y="3335338"/>
              <a:ext cx="204788" cy="149225"/>
            </a:xfrm>
            <a:custGeom>
              <a:avLst/>
              <a:gdLst>
                <a:gd name="T0" fmla="*/ 54 w 54"/>
                <a:gd name="T1" fmla="*/ 36 h 39"/>
                <a:gd name="T2" fmla="*/ 39 w 54"/>
                <a:gd name="T3" fmla="*/ 39 h 39"/>
                <a:gd name="T4" fmla="*/ 23 w 54"/>
                <a:gd name="T5" fmla="*/ 30 h 39"/>
                <a:gd name="T6" fmla="*/ 11 w 54"/>
                <a:gd name="T7" fmla="*/ 21 h 39"/>
                <a:gd name="T8" fmla="*/ 3 w 54"/>
                <a:gd name="T9" fmla="*/ 11 h 39"/>
                <a:gd name="T10" fmla="*/ 0 w 54"/>
                <a:gd name="T11" fmla="*/ 1 h 39"/>
                <a:gd name="T12" fmla="*/ 17 w 54"/>
                <a:gd name="T13" fmla="*/ 0 h 39"/>
                <a:gd name="T14" fmla="*/ 20 w 54"/>
                <a:gd name="T15" fmla="*/ 9 h 39"/>
                <a:gd name="T16" fmla="*/ 28 w 54"/>
                <a:gd name="T17" fmla="*/ 18 h 39"/>
                <a:gd name="T18" fmla="*/ 39 w 54"/>
                <a:gd name="T19" fmla="*/ 27 h 39"/>
                <a:gd name="T20" fmla="*/ 54 w 54"/>
                <a:gd name="T21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39">
                  <a:moveTo>
                    <a:pt x="54" y="36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33" y="36"/>
                    <a:pt x="27" y="33"/>
                    <a:pt x="23" y="30"/>
                  </a:cubicBezTo>
                  <a:cubicBezTo>
                    <a:pt x="18" y="27"/>
                    <a:pt x="14" y="24"/>
                    <a:pt x="11" y="21"/>
                  </a:cubicBezTo>
                  <a:cubicBezTo>
                    <a:pt x="8" y="18"/>
                    <a:pt x="5" y="14"/>
                    <a:pt x="3" y="11"/>
                  </a:cubicBezTo>
                  <a:cubicBezTo>
                    <a:pt x="2" y="8"/>
                    <a:pt x="1" y="4"/>
                    <a:pt x="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3"/>
                    <a:pt x="19" y="6"/>
                    <a:pt x="20" y="9"/>
                  </a:cubicBezTo>
                  <a:cubicBezTo>
                    <a:pt x="22" y="12"/>
                    <a:pt x="25" y="15"/>
                    <a:pt x="28" y="18"/>
                  </a:cubicBezTo>
                  <a:cubicBezTo>
                    <a:pt x="31" y="21"/>
                    <a:pt x="35" y="24"/>
                    <a:pt x="39" y="27"/>
                  </a:cubicBezTo>
                  <a:cubicBezTo>
                    <a:pt x="44" y="30"/>
                    <a:pt x="49" y="33"/>
                    <a:pt x="54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6743700" y="3590925"/>
              <a:ext cx="482600" cy="125413"/>
            </a:xfrm>
            <a:custGeom>
              <a:avLst/>
              <a:gdLst>
                <a:gd name="T0" fmla="*/ 13 w 127"/>
                <a:gd name="T1" fmla="*/ 0 h 33"/>
                <a:gd name="T2" fmla="*/ 39 w 127"/>
                <a:gd name="T3" fmla="*/ 7 h 33"/>
                <a:gd name="T4" fmla="*/ 67 w 127"/>
                <a:gd name="T5" fmla="*/ 14 h 33"/>
                <a:gd name="T6" fmla="*/ 96 w 127"/>
                <a:gd name="T7" fmla="*/ 21 h 33"/>
                <a:gd name="T8" fmla="*/ 127 w 127"/>
                <a:gd name="T9" fmla="*/ 28 h 33"/>
                <a:gd name="T10" fmla="*/ 115 w 127"/>
                <a:gd name="T11" fmla="*/ 33 h 33"/>
                <a:gd name="T12" fmla="*/ 84 w 127"/>
                <a:gd name="T13" fmla="*/ 26 h 33"/>
                <a:gd name="T14" fmla="*/ 55 w 127"/>
                <a:gd name="T15" fmla="*/ 19 h 33"/>
                <a:gd name="T16" fmla="*/ 26 w 127"/>
                <a:gd name="T17" fmla="*/ 12 h 33"/>
                <a:gd name="T18" fmla="*/ 0 w 127"/>
                <a:gd name="T19" fmla="*/ 4 h 33"/>
                <a:gd name="T20" fmla="*/ 13 w 127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33">
                  <a:moveTo>
                    <a:pt x="13" y="0"/>
                  </a:moveTo>
                  <a:cubicBezTo>
                    <a:pt x="21" y="2"/>
                    <a:pt x="30" y="4"/>
                    <a:pt x="39" y="7"/>
                  </a:cubicBezTo>
                  <a:cubicBezTo>
                    <a:pt x="48" y="9"/>
                    <a:pt x="57" y="11"/>
                    <a:pt x="67" y="14"/>
                  </a:cubicBezTo>
                  <a:cubicBezTo>
                    <a:pt x="77" y="16"/>
                    <a:pt x="86" y="18"/>
                    <a:pt x="96" y="21"/>
                  </a:cubicBezTo>
                  <a:cubicBezTo>
                    <a:pt x="106" y="23"/>
                    <a:pt x="117" y="25"/>
                    <a:pt x="127" y="28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05" y="31"/>
                    <a:pt x="94" y="28"/>
                    <a:pt x="84" y="26"/>
                  </a:cubicBezTo>
                  <a:cubicBezTo>
                    <a:pt x="74" y="23"/>
                    <a:pt x="64" y="21"/>
                    <a:pt x="55" y="19"/>
                  </a:cubicBezTo>
                  <a:cubicBezTo>
                    <a:pt x="45" y="16"/>
                    <a:pt x="36" y="14"/>
                    <a:pt x="26" y="12"/>
                  </a:cubicBezTo>
                  <a:cubicBezTo>
                    <a:pt x="17" y="9"/>
                    <a:pt x="8" y="7"/>
                    <a:pt x="0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7651750" y="3811588"/>
              <a:ext cx="519113" cy="160338"/>
            </a:xfrm>
            <a:custGeom>
              <a:avLst/>
              <a:gdLst>
                <a:gd name="T0" fmla="*/ 0 w 136"/>
                <a:gd name="T1" fmla="*/ 5 h 42"/>
                <a:gd name="T2" fmla="*/ 12 w 136"/>
                <a:gd name="T3" fmla="*/ 0 h 42"/>
                <a:gd name="T4" fmla="*/ 43 w 136"/>
                <a:gd name="T5" fmla="*/ 8 h 42"/>
                <a:gd name="T6" fmla="*/ 74 w 136"/>
                <a:gd name="T7" fmla="*/ 17 h 42"/>
                <a:gd name="T8" fmla="*/ 105 w 136"/>
                <a:gd name="T9" fmla="*/ 26 h 42"/>
                <a:gd name="T10" fmla="*/ 136 w 136"/>
                <a:gd name="T11" fmla="*/ 37 h 42"/>
                <a:gd name="T12" fmla="*/ 123 w 136"/>
                <a:gd name="T13" fmla="*/ 42 h 42"/>
                <a:gd name="T14" fmla="*/ 92 w 136"/>
                <a:gd name="T15" fmla="*/ 32 h 42"/>
                <a:gd name="T16" fmla="*/ 62 w 136"/>
                <a:gd name="T17" fmla="*/ 22 h 42"/>
                <a:gd name="T18" fmla="*/ 31 w 136"/>
                <a:gd name="T19" fmla="*/ 14 h 42"/>
                <a:gd name="T20" fmla="*/ 0 w 136"/>
                <a:gd name="T2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42">
                  <a:moveTo>
                    <a:pt x="0" y="5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2" y="2"/>
                    <a:pt x="32" y="5"/>
                    <a:pt x="43" y="8"/>
                  </a:cubicBezTo>
                  <a:cubicBezTo>
                    <a:pt x="53" y="11"/>
                    <a:pt x="64" y="14"/>
                    <a:pt x="74" y="17"/>
                  </a:cubicBezTo>
                  <a:cubicBezTo>
                    <a:pt x="84" y="20"/>
                    <a:pt x="95" y="23"/>
                    <a:pt x="105" y="26"/>
                  </a:cubicBezTo>
                  <a:cubicBezTo>
                    <a:pt x="116" y="30"/>
                    <a:pt x="126" y="33"/>
                    <a:pt x="136" y="37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13" y="39"/>
                    <a:pt x="103" y="35"/>
                    <a:pt x="92" y="32"/>
                  </a:cubicBezTo>
                  <a:cubicBezTo>
                    <a:pt x="82" y="29"/>
                    <a:pt x="72" y="26"/>
                    <a:pt x="62" y="22"/>
                  </a:cubicBezTo>
                  <a:cubicBezTo>
                    <a:pt x="51" y="19"/>
                    <a:pt x="41" y="17"/>
                    <a:pt x="31" y="14"/>
                  </a:cubicBezTo>
                  <a:cubicBezTo>
                    <a:pt x="20" y="11"/>
                    <a:pt x="10" y="8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8550275" y="4138613"/>
              <a:ext cx="434975" cy="263525"/>
            </a:xfrm>
            <a:custGeom>
              <a:avLst/>
              <a:gdLst>
                <a:gd name="T0" fmla="*/ 114 w 114"/>
                <a:gd name="T1" fmla="*/ 66 h 69"/>
                <a:gd name="T2" fmla="*/ 93 w 114"/>
                <a:gd name="T3" fmla="*/ 69 h 69"/>
                <a:gd name="T4" fmla="*/ 72 w 114"/>
                <a:gd name="T5" fmla="*/ 51 h 69"/>
                <a:gd name="T6" fmla="*/ 49 w 114"/>
                <a:gd name="T7" fmla="*/ 34 h 69"/>
                <a:gd name="T8" fmla="*/ 25 w 114"/>
                <a:gd name="T9" fmla="*/ 18 h 69"/>
                <a:gd name="T10" fmla="*/ 0 w 114"/>
                <a:gd name="T11" fmla="*/ 4 h 69"/>
                <a:gd name="T12" fmla="*/ 17 w 114"/>
                <a:gd name="T13" fmla="*/ 0 h 69"/>
                <a:gd name="T14" fmla="*/ 42 w 114"/>
                <a:gd name="T15" fmla="*/ 14 h 69"/>
                <a:gd name="T16" fmla="*/ 67 w 114"/>
                <a:gd name="T17" fmla="*/ 29 h 69"/>
                <a:gd name="T18" fmla="*/ 91 w 114"/>
                <a:gd name="T19" fmla="*/ 47 h 69"/>
                <a:gd name="T20" fmla="*/ 114 w 114"/>
                <a:gd name="T21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69">
                  <a:moveTo>
                    <a:pt x="114" y="66"/>
                  </a:moveTo>
                  <a:cubicBezTo>
                    <a:pt x="93" y="69"/>
                    <a:pt x="93" y="69"/>
                    <a:pt x="93" y="69"/>
                  </a:cubicBezTo>
                  <a:cubicBezTo>
                    <a:pt x="86" y="63"/>
                    <a:pt x="79" y="56"/>
                    <a:pt x="72" y="51"/>
                  </a:cubicBezTo>
                  <a:cubicBezTo>
                    <a:pt x="64" y="45"/>
                    <a:pt x="57" y="39"/>
                    <a:pt x="49" y="34"/>
                  </a:cubicBezTo>
                  <a:cubicBezTo>
                    <a:pt x="41" y="28"/>
                    <a:pt x="33" y="23"/>
                    <a:pt x="25" y="18"/>
                  </a:cubicBezTo>
                  <a:cubicBezTo>
                    <a:pt x="17" y="14"/>
                    <a:pt x="9" y="9"/>
                    <a:pt x="0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4"/>
                    <a:pt x="34" y="9"/>
                    <a:pt x="42" y="14"/>
                  </a:cubicBezTo>
                  <a:cubicBezTo>
                    <a:pt x="51" y="19"/>
                    <a:pt x="59" y="24"/>
                    <a:pt x="67" y="29"/>
                  </a:cubicBezTo>
                  <a:cubicBezTo>
                    <a:pt x="75" y="35"/>
                    <a:pt x="83" y="41"/>
                    <a:pt x="91" y="47"/>
                  </a:cubicBezTo>
                  <a:cubicBezTo>
                    <a:pt x="99" y="53"/>
                    <a:pt x="106" y="59"/>
                    <a:pt x="114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9151938" y="4713288"/>
              <a:ext cx="152400" cy="407988"/>
            </a:xfrm>
            <a:custGeom>
              <a:avLst/>
              <a:gdLst>
                <a:gd name="T0" fmla="*/ 5 w 40"/>
                <a:gd name="T1" fmla="*/ 103 h 107"/>
                <a:gd name="T2" fmla="*/ 12 w 40"/>
                <a:gd name="T3" fmla="*/ 77 h 107"/>
                <a:gd name="T4" fmla="*/ 13 w 40"/>
                <a:gd name="T5" fmla="*/ 51 h 107"/>
                <a:gd name="T6" fmla="*/ 9 w 40"/>
                <a:gd name="T7" fmla="*/ 26 h 107"/>
                <a:gd name="T8" fmla="*/ 0 w 40"/>
                <a:gd name="T9" fmla="*/ 2 h 107"/>
                <a:gd name="T10" fmla="*/ 24 w 40"/>
                <a:gd name="T11" fmla="*/ 0 h 107"/>
                <a:gd name="T12" fmla="*/ 34 w 40"/>
                <a:gd name="T13" fmla="*/ 26 h 107"/>
                <a:gd name="T14" fmla="*/ 39 w 40"/>
                <a:gd name="T15" fmla="*/ 52 h 107"/>
                <a:gd name="T16" fmla="*/ 38 w 40"/>
                <a:gd name="T17" fmla="*/ 79 h 107"/>
                <a:gd name="T18" fmla="*/ 31 w 40"/>
                <a:gd name="T19" fmla="*/ 107 h 107"/>
                <a:gd name="T20" fmla="*/ 5 w 40"/>
                <a:gd name="T21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107">
                  <a:moveTo>
                    <a:pt x="5" y="103"/>
                  </a:moveTo>
                  <a:cubicBezTo>
                    <a:pt x="8" y="94"/>
                    <a:pt x="10" y="86"/>
                    <a:pt x="12" y="77"/>
                  </a:cubicBezTo>
                  <a:cubicBezTo>
                    <a:pt x="13" y="68"/>
                    <a:pt x="14" y="60"/>
                    <a:pt x="13" y="51"/>
                  </a:cubicBezTo>
                  <a:cubicBezTo>
                    <a:pt x="13" y="43"/>
                    <a:pt x="12" y="34"/>
                    <a:pt x="9" y="26"/>
                  </a:cubicBezTo>
                  <a:cubicBezTo>
                    <a:pt x="7" y="18"/>
                    <a:pt x="4" y="10"/>
                    <a:pt x="0" y="2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9"/>
                    <a:pt x="32" y="17"/>
                    <a:pt x="34" y="26"/>
                  </a:cubicBezTo>
                  <a:cubicBezTo>
                    <a:pt x="37" y="35"/>
                    <a:pt x="39" y="43"/>
                    <a:pt x="39" y="52"/>
                  </a:cubicBezTo>
                  <a:cubicBezTo>
                    <a:pt x="40" y="61"/>
                    <a:pt x="39" y="70"/>
                    <a:pt x="38" y="79"/>
                  </a:cubicBezTo>
                  <a:cubicBezTo>
                    <a:pt x="37" y="89"/>
                    <a:pt x="35" y="98"/>
                    <a:pt x="31" y="107"/>
                  </a:cubicBezTo>
                  <a:lnTo>
                    <a:pt x="5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8193088" y="5532438"/>
              <a:ext cx="746125" cy="498475"/>
            </a:xfrm>
            <a:custGeom>
              <a:avLst/>
              <a:gdLst>
                <a:gd name="T0" fmla="*/ 0 w 196"/>
                <a:gd name="T1" fmla="*/ 115 h 131"/>
                <a:gd name="T2" fmla="*/ 52 w 196"/>
                <a:gd name="T3" fmla="*/ 85 h 131"/>
                <a:gd name="T4" fmla="*/ 97 w 196"/>
                <a:gd name="T5" fmla="*/ 56 h 131"/>
                <a:gd name="T6" fmla="*/ 136 w 196"/>
                <a:gd name="T7" fmla="*/ 28 h 131"/>
                <a:gd name="T8" fmla="*/ 170 w 196"/>
                <a:gd name="T9" fmla="*/ 0 h 131"/>
                <a:gd name="T10" fmla="*/ 196 w 196"/>
                <a:gd name="T11" fmla="*/ 11 h 131"/>
                <a:gd name="T12" fmla="*/ 161 w 196"/>
                <a:gd name="T13" fmla="*/ 40 h 131"/>
                <a:gd name="T14" fmla="*/ 121 w 196"/>
                <a:gd name="T15" fmla="*/ 69 h 131"/>
                <a:gd name="T16" fmla="*/ 75 w 196"/>
                <a:gd name="T17" fmla="*/ 100 h 131"/>
                <a:gd name="T18" fmla="*/ 23 w 196"/>
                <a:gd name="T19" fmla="*/ 131 h 131"/>
                <a:gd name="T20" fmla="*/ 0 w 196"/>
                <a:gd name="T21" fmla="*/ 1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6" h="131">
                  <a:moveTo>
                    <a:pt x="0" y="115"/>
                  </a:moveTo>
                  <a:cubicBezTo>
                    <a:pt x="18" y="105"/>
                    <a:pt x="36" y="95"/>
                    <a:pt x="52" y="85"/>
                  </a:cubicBezTo>
                  <a:cubicBezTo>
                    <a:pt x="68" y="76"/>
                    <a:pt x="83" y="66"/>
                    <a:pt x="97" y="56"/>
                  </a:cubicBezTo>
                  <a:cubicBezTo>
                    <a:pt x="111" y="47"/>
                    <a:pt x="124" y="37"/>
                    <a:pt x="136" y="28"/>
                  </a:cubicBezTo>
                  <a:cubicBezTo>
                    <a:pt x="148" y="19"/>
                    <a:pt x="160" y="10"/>
                    <a:pt x="170" y="0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85" y="20"/>
                    <a:pt x="174" y="30"/>
                    <a:pt x="161" y="40"/>
                  </a:cubicBezTo>
                  <a:cubicBezTo>
                    <a:pt x="149" y="50"/>
                    <a:pt x="135" y="59"/>
                    <a:pt x="121" y="69"/>
                  </a:cubicBezTo>
                  <a:cubicBezTo>
                    <a:pt x="107" y="79"/>
                    <a:pt x="91" y="90"/>
                    <a:pt x="75" y="100"/>
                  </a:cubicBezTo>
                  <a:cubicBezTo>
                    <a:pt x="58" y="110"/>
                    <a:pt x="41" y="121"/>
                    <a:pt x="23" y="131"/>
                  </a:cubicBezTo>
                  <a:lnTo>
                    <a:pt x="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6118225" y="6411913"/>
              <a:ext cx="1222375" cy="446088"/>
            </a:xfrm>
            <a:custGeom>
              <a:avLst/>
              <a:gdLst>
                <a:gd name="T0" fmla="*/ 94 w 321"/>
                <a:gd name="T1" fmla="*/ 112 h 117"/>
                <a:gd name="T2" fmla="*/ 175 w 321"/>
                <a:gd name="T3" fmla="*/ 81 h 117"/>
                <a:gd name="T4" fmla="*/ 251 w 321"/>
                <a:gd name="T5" fmla="*/ 51 h 117"/>
                <a:gd name="T6" fmla="*/ 321 w 321"/>
                <a:gd name="T7" fmla="*/ 21 h 117"/>
                <a:gd name="T8" fmla="*/ 305 w 321"/>
                <a:gd name="T9" fmla="*/ 0 h 117"/>
                <a:gd name="T10" fmla="*/ 236 w 321"/>
                <a:gd name="T11" fmla="*/ 28 h 117"/>
                <a:gd name="T12" fmla="*/ 162 w 321"/>
                <a:gd name="T13" fmla="*/ 58 h 117"/>
                <a:gd name="T14" fmla="*/ 83 w 321"/>
                <a:gd name="T15" fmla="*/ 87 h 117"/>
                <a:gd name="T16" fmla="*/ 0 w 321"/>
                <a:gd name="T17" fmla="*/ 117 h 117"/>
                <a:gd name="T18" fmla="*/ 82 w 321"/>
                <a:gd name="T19" fmla="*/ 117 h 117"/>
                <a:gd name="T20" fmla="*/ 94 w 321"/>
                <a:gd name="T21" fmla="*/ 1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1" h="117">
                  <a:moveTo>
                    <a:pt x="94" y="112"/>
                  </a:moveTo>
                  <a:cubicBezTo>
                    <a:pt x="122" y="102"/>
                    <a:pt x="149" y="92"/>
                    <a:pt x="175" y="81"/>
                  </a:cubicBezTo>
                  <a:cubicBezTo>
                    <a:pt x="201" y="71"/>
                    <a:pt x="226" y="61"/>
                    <a:pt x="251" y="51"/>
                  </a:cubicBezTo>
                  <a:cubicBezTo>
                    <a:pt x="275" y="41"/>
                    <a:pt x="299" y="31"/>
                    <a:pt x="321" y="21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82" y="9"/>
                    <a:pt x="259" y="19"/>
                    <a:pt x="236" y="28"/>
                  </a:cubicBezTo>
                  <a:cubicBezTo>
                    <a:pt x="212" y="38"/>
                    <a:pt x="187" y="48"/>
                    <a:pt x="162" y="58"/>
                  </a:cubicBezTo>
                  <a:cubicBezTo>
                    <a:pt x="136" y="67"/>
                    <a:pt x="110" y="77"/>
                    <a:pt x="83" y="87"/>
                  </a:cubicBezTo>
                  <a:cubicBezTo>
                    <a:pt x="56" y="97"/>
                    <a:pt x="29" y="107"/>
                    <a:pt x="0" y="117"/>
                  </a:cubicBezTo>
                  <a:cubicBezTo>
                    <a:pt x="82" y="117"/>
                    <a:pt x="82" y="117"/>
                    <a:pt x="82" y="117"/>
                  </a:cubicBezTo>
                  <a:cubicBezTo>
                    <a:pt x="86" y="115"/>
                    <a:pt x="90" y="114"/>
                    <a:pt x="94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12044363" y="2638425"/>
              <a:ext cx="160338" cy="15875"/>
            </a:xfrm>
            <a:custGeom>
              <a:avLst/>
              <a:gdLst>
                <a:gd name="T0" fmla="*/ 35 w 42"/>
                <a:gd name="T1" fmla="*/ 0 h 4"/>
                <a:gd name="T2" fmla="*/ 18 w 42"/>
                <a:gd name="T3" fmla="*/ 1 h 4"/>
                <a:gd name="T4" fmla="*/ 0 w 42"/>
                <a:gd name="T5" fmla="*/ 2 h 4"/>
                <a:gd name="T6" fmla="*/ 7 w 42"/>
                <a:gd name="T7" fmla="*/ 4 h 4"/>
                <a:gd name="T8" fmla="*/ 24 w 42"/>
                <a:gd name="T9" fmla="*/ 3 h 4"/>
                <a:gd name="T10" fmla="*/ 42 w 42"/>
                <a:gd name="T11" fmla="*/ 2 h 4"/>
                <a:gd name="T12" fmla="*/ 42 w 42"/>
                <a:gd name="T13" fmla="*/ 2 h 4"/>
                <a:gd name="T14" fmla="*/ 42 w 42"/>
                <a:gd name="T15" fmla="*/ 0 h 4"/>
                <a:gd name="T16" fmla="*/ 35 w 4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">
                  <a:moveTo>
                    <a:pt x="35" y="0"/>
                  </a:moveTo>
                  <a:cubicBezTo>
                    <a:pt x="29" y="0"/>
                    <a:pt x="23" y="1"/>
                    <a:pt x="18" y="1"/>
                  </a:cubicBezTo>
                  <a:cubicBezTo>
                    <a:pt x="12" y="1"/>
                    <a:pt x="6" y="1"/>
                    <a:pt x="0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2" y="3"/>
                    <a:pt x="18" y="3"/>
                    <a:pt x="24" y="3"/>
                  </a:cubicBezTo>
                  <a:cubicBezTo>
                    <a:pt x="30" y="3"/>
                    <a:pt x="36" y="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7" y="0"/>
                    <a:pt x="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68" name="Oval 67"/>
          <p:cNvSpPr/>
          <p:nvPr/>
        </p:nvSpPr>
        <p:spPr>
          <a:xfrm rot="8741889">
            <a:off x="6785658" y="5649319"/>
            <a:ext cx="2165969" cy="655353"/>
          </a:xfrm>
          <a:prstGeom prst="ellipse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0">
                <a:srgbClr val="000000"/>
              </a:gs>
            </a:gsLst>
            <a:lin ang="10800000" scaled="1"/>
            <a:tileRect/>
          </a:gradFill>
          <a:ln>
            <a:noFill/>
          </a:ln>
          <a:effectLst>
            <a:softEdge rad="13970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 rot="8741889">
            <a:off x="6180148" y="2826820"/>
            <a:ext cx="1270569" cy="443342"/>
          </a:xfrm>
          <a:prstGeom prst="ellipse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0">
                <a:srgbClr val="000000"/>
              </a:gs>
            </a:gsLst>
            <a:lin ang="10800000" scaled="1"/>
            <a:tileRect/>
          </a:gradFill>
          <a:ln>
            <a:noFill/>
          </a:ln>
          <a:effectLst>
            <a:softEdge rad="13970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 rot="8741889">
            <a:off x="8789761" y="4048978"/>
            <a:ext cx="1478850" cy="516018"/>
          </a:xfrm>
          <a:prstGeom prst="ellipse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0">
                <a:srgbClr val="000000"/>
              </a:gs>
            </a:gsLst>
            <a:lin ang="10800000" scaled="1"/>
            <a:tileRect/>
          </a:gradFill>
          <a:ln>
            <a:noFill/>
          </a:ln>
          <a:effectLst>
            <a:softEdge rad="13970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 rot="10306862">
            <a:off x="9965138" y="2492473"/>
            <a:ext cx="1270569" cy="341197"/>
          </a:xfrm>
          <a:prstGeom prst="ellipse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0">
                <a:srgbClr val="000000"/>
              </a:gs>
            </a:gsLst>
            <a:lin ang="10800000" scaled="1"/>
            <a:tileRect/>
          </a:gradFill>
          <a:ln>
            <a:noFill/>
          </a:ln>
          <a:effectLst>
            <a:softEdge rad="13970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8482013" y="2935288"/>
            <a:ext cx="1222375" cy="1695450"/>
            <a:chOff x="8482013" y="2935288"/>
            <a:chExt cx="1222375" cy="1695450"/>
          </a:xfrm>
        </p:grpSpPr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8596313" y="3902075"/>
              <a:ext cx="993775" cy="728663"/>
            </a:xfrm>
            <a:custGeom>
              <a:avLst/>
              <a:gdLst>
                <a:gd name="T0" fmla="*/ 130 w 261"/>
                <a:gd name="T1" fmla="*/ 68 h 191"/>
                <a:gd name="T2" fmla="*/ 0 w 261"/>
                <a:gd name="T3" fmla="*/ 0 h 191"/>
                <a:gd name="T4" fmla="*/ 130 w 261"/>
                <a:gd name="T5" fmla="*/ 191 h 191"/>
                <a:gd name="T6" fmla="*/ 261 w 261"/>
                <a:gd name="T7" fmla="*/ 0 h 191"/>
                <a:gd name="T8" fmla="*/ 130 w 261"/>
                <a:gd name="T9" fmla="*/ 6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191">
                  <a:moveTo>
                    <a:pt x="130" y="68"/>
                  </a:moveTo>
                  <a:cubicBezTo>
                    <a:pt x="77" y="68"/>
                    <a:pt x="29" y="41"/>
                    <a:pt x="0" y="0"/>
                  </a:cubicBezTo>
                  <a:cubicBezTo>
                    <a:pt x="47" y="90"/>
                    <a:pt x="130" y="191"/>
                    <a:pt x="130" y="191"/>
                  </a:cubicBezTo>
                  <a:cubicBezTo>
                    <a:pt x="130" y="191"/>
                    <a:pt x="214" y="90"/>
                    <a:pt x="261" y="0"/>
                  </a:cubicBezTo>
                  <a:cubicBezTo>
                    <a:pt x="232" y="41"/>
                    <a:pt x="184" y="68"/>
                    <a:pt x="130" y="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8482013" y="2935288"/>
              <a:ext cx="1222375" cy="12271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607425" y="3060700"/>
              <a:ext cx="969963" cy="9715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9091613" y="3902075"/>
              <a:ext cx="498475" cy="728663"/>
            </a:xfrm>
            <a:custGeom>
              <a:avLst/>
              <a:gdLst>
                <a:gd name="T0" fmla="*/ 131 w 131"/>
                <a:gd name="T1" fmla="*/ 0 h 191"/>
                <a:gd name="T2" fmla="*/ 0 w 131"/>
                <a:gd name="T3" fmla="*/ 191 h 191"/>
                <a:gd name="T4" fmla="*/ 0 w 131"/>
                <a:gd name="T5" fmla="*/ 68 h 191"/>
                <a:gd name="T6" fmla="*/ 131 w 131"/>
                <a:gd name="T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91">
                  <a:moveTo>
                    <a:pt x="131" y="0"/>
                  </a:moveTo>
                  <a:cubicBezTo>
                    <a:pt x="84" y="90"/>
                    <a:pt x="0" y="191"/>
                    <a:pt x="0" y="19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54" y="68"/>
                    <a:pt x="102" y="41"/>
                    <a:pt x="13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8735772" y="3375060"/>
              <a:ext cx="673261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300" b="1" i="0" u="none" strike="noStrike" cap="none" normalizeH="0" baseline="0" dirty="0">
                  <a:ln>
                    <a:noFill/>
                  </a:ln>
                  <a:solidFill>
                    <a:schemeClr val="accent4"/>
                  </a:solidFill>
                  <a:effectLst/>
                  <a:latin typeface="Open Sans" panose="020B0606030504020204" pitchFamily="34" charset="0"/>
                </a:rPr>
                <a:t>1992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959475" y="1960563"/>
            <a:ext cx="1004888" cy="1385887"/>
            <a:chOff x="5959475" y="1960563"/>
            <a:chExt cx="1004888" cy="1385887"/>
          </a:xfrm>
        </p:grpSpPr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6054725" y="2755900"/>
              <a:ext cx="817563" cy="590550"/>
            </a:xfrm>
            <a:custGeom>
              <a:avLst/>
              <a:gdLst>
                <a:gd name="T0" fmla="*/ 107 w 215"/>
                <a:gd name="T1" fmla="*/ 55 h 155"/>
                <a:gd name="T2" fmla="*/ 0 w 215"/>
                <a:gd name="T3" fmla="*/ 0 h 155"/>
                <a:gd name="T4" fmla="*/ 107 w 215"/>
                <a:gd name="T5" fmla="*/ 155 h 155"/>
                <a:gd name="T6" fmla="*/ 215 w 215"/>
                <a:gd name="T7" fmla="*/ 0 h 155"/>
                <a:gd name="T8" fmla="*/ 107 w 215"/>
                <a:gd name="T9" fmla="*/ 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55">
                  <a:moveTo>
                    <a:pt x="107" y="55"/>
                  </a:moveTo>
                  <a:cubicBezTo>
                    <a:pt x="63" y="55"/>
                    <a:pt x="24" y="33"/>
                    <a:pt x="0" y="0"/>
                  </a:cubicBezTo>
                  <a:cubicBezTo>
                    <a:pt x="39" y="73"/>
                    <a:pt x="107" y="155"/>
                    <a:pt x="107" y="155"/>
                  </a:cubicBezTo>
                  <a:cubicBezTo>
                    <a:pt x="107" y="155"/>
                    <a:pt x="176" y="73"/>
                    <a:pt x="215" y="0"/>
                  </a:cubicBezTo>
                  <a:cubicBezTo>
                    <a:pt x="191" y="33"/>
                    <a:pt x="152" y="55"/>
                    <a:pt x="107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5959475" y="1960563"/>
              <a:ext cx="1004888" cy="10048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6065838" y="2063750"/>
              <a:ext cx="795338" cy="79533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461125" y="2755900"/>
              <a:ext cx="411163" cy="590550"/>
            </a:xfrm>
            <a:custGeom>
              <a:avLst/>
              <a:gdLst>
                <a:gd name="T0" fmla="*/ 108 w 108"/>
                <a:gd name="T1" fmla="*/ 0 h 155"/>
                <a:gd name="T2" fmla="*/ 0 w 108"/>
                <a:gd name="T3" fmla="*/ 155 h 155"/>
                <a:gd name="T4" fmla="*/ 0 w 108"/>
                <a:gd name="T5" fmla="*/ 55 h 155"/>
                <a:gd name="T6" fmla="*/ 108 w 108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55">
                  <a:moveTo>
                    <a:pt x="108" y="0"/>
                  </a:moveTo>
                  <a:cubicBezTo>
                    <a:pt x="69" y="73"/>
                    <a:pt x="0" y="155"/>
                    <a:pt x="0" y="1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5" y="55"/>
                    <a:pt x="84" y="33"/>
                    <a:pt x="10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>
              <a:off x="6166998" y="2297907"/>
              <a:ext cx="5834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1" i="0" u="none" strike="noStrike" cap="none" normalizeH="0" baseline="0" dirty="0">
                  <a:ln>
                    <a:noFill/>
                  </a:ln>
                  <a:solidFill>
                    <a:schemeClr val="accent3"/>
                  </a:solidFill>
                  <a:effectLst/>
                  <a:latin typeface="Open Sans" panose="020B0606030504020204" pitchFamily="34" charset="0"/>
                </a:rPr>
                <a:t>2009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9931400" y="1735138"/>
            <a:ext cx="712788" cy="990600"/>
            <a:chOff x="9931400" y="1735138"/>
            <a:chExt cx="712788" cy="990600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9996488" y="2303463"/>
              <a:ext cx="582613" cy="422275"/>
            </a:xfrm>
            <a:custGeom>
              <a:avLst/>
              <a:gdLst>
                <a:gd name="T0" fmla="*/ 76 w 153"/>
                <a:gd name="T1" fmla="*/ 39 h 111"/>
                <a:gd name="T2" fmla="*/ 0 w 153"/>
                <a:gd name="T3" fmla="*/ 0 h 111"/>
                <a:gd name="T4" fmla="*/ 76 w 153"/>
                <a:gd name="T5" fmla="*/ 111 h 111"/>
                <a:gd name="T6" fmla="*/ 153 w 153"/>
                <a:gd name="T7" fmla="*/ 0 h 111"/>
                <a:gd name="T8" fmla="*/ 76 w 153"/>
                <a:gd name="T9" fmla="*/ 3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11">
                  <a:moveTo>
                    <a:pt x="76" y="39"/>
                  </a:moveTo>
                  <a:cubicBezTo>
                    <a:pt x="45" y="39"/>
                    <a:pt x="17" y="23"/>
                    <a:pt x="0" y="0"/>
                  </a:cubicBezTo>
                  <a:cubicBezTo>
                    <a:pt x="28" y="52"/>
                    <a:pt x="76" y="111"/>
                    <a:pt x="76" y="111"/>
                  </a:cubicBezTo>
                  <a:cubicBezTo>
                    <a:pt x="76" y="111"/>
                    <a:pt x="125" y="52"/>
                    <a:pt x="153" y="0"/>
                  </a:cubicBezTo>
                  <a:cubicBezTo>
                    <a:pt x="136" y="23"/>
                    <a:pt x="108" y="39"/>
                    <a:pt x="76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9931400" y="1735138"/>
              <a:ext cx="712788" cy="7159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10004425" y="1811338"/>
              <a:ext cx="566738" cy="5651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10285413" y="2303463"/>
              <a:ext cx="293688" cy="422275"/>
            </a:xfrm>
            <a:custGeom>
              <a:avLst/>
              <a:gdLst>
                <a:gd name="T0" fmla="*/ 77 w 77"/>
                <a:gd name="T1" fmla="*/ 0 h 111"/>
                <a:gd name="T2" fmla="*/ 0 w 77"/>
                <a:gd name="T3" fmla="*/ 111 h 111"/>
                <a:gd name="T4" fmla="*/ 0 w 77"/>
                <a:gd name="T5" fmla="*/ 39 h 111"/>
                <a:gd name="T6" fmla="*/ 77 w 77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11">
                  <a:moveTo>
                    <a:pt x="77" y="0"/>
                  </a:moveTo>
                  <a:cubicBezTo>
                    <a:pt x="49" y="52"/>
                    <a:pt x="0" y="111"/>
                    <a:pt x="0" y="1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32" y="39"/>
                    <a:pt x="60" y="23"/>
                    <a:pt x="7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10082213" y="1963738"/>
              <a:ext cx="41036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Open Sans" panose="020B0606030504020204" pitchFamily="34" charset="0"/>
                </a:rPr>
                <a:t>2019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313488" y="4283075"/>
            <a:ext cx="1612900" cy="2235200"/>
            <a:chOff x="6313488" y="4283075"/>
            <a:chExt cx="1612900" cy="2235200"/>
          </a:xfrm>
        </p:grpSpPr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6461125" y="5562600"/>
              <a:ext cx="1312863" cy="955675"/>
            </a:xfrm>
            <a:custGeom>
              <a:avLst/>
              <a:gdLst>
                <a:gd name="T0" fmla="*/ 173 w 345"/>
                <a:gd name="T1" fmla="*/ 89 h 251"/>
                <a:gd name="T2" fmla="*/ 0 w 345"/>
                <a:gd name="T3" fmla="*/ 0 h 251"/>
                <a:gd name="T4" fmla="*/ 173 w 345"/>
                <a:gd name="T5" fmla="*/ 251 h 251"/>
                <a:gd name="T6" fmla="*/ 345 w 345"/>
                <a:gd name="T7" fmla="*/ 0 h 251"/>
                <a:gd name="T8" fmla="*/ 173 w 345"/>
                <a:gd name="T9" fmla="*/ 8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251">
                  <a:moveTo>
                    <a:pt x="173" y="89"/>
                  </a:moveTo>
                  <a:cubicBezTo>
                    <a:pt x="102" y="89"/>
                    <a:pt x="39" y="54"/>
                    <a:pt x="0" y="0"/>
                  </a:cubicBezTo>
                  <a:cubicBezTo>
                    <a:pt x="62" y="118"/>
                    <a:pt x="173" y="251"/>
                    <a:pt x="173" y="251"/>
                  </a:cubicBezTo>
                  <a:cubicBezTo>
                    <a:pt x="173" y="251"/>
                    <a:pt x="283" y="118"/>
                    <a:pt x="345" y="0"/>
                  </a:cubicBezTo>
                  <a:cubicBezTo>
                    <a:pt x="306" y="54"/>
                    <a:pt x="244" y="89"/>
                    <a:pt x="173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6313488" y="4283075"/>
              <a:ext cx="1612900" cy="1619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6480175" y="4454525"/>
              <a:ext cx="1274763" cy="12763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7119938" y="5562600"/>
              <a:ext cx="654050" cy="955675"/>
            </a:xfrm>
            <a:custGeom>
              <a:avLst/>
              <a:gdLst>
                <a:gd name="T0" fmla="*/ 172 w 172"/>
                <a:gd name="T1" fmla="*/ 0 h 251"/>
                <a:gd name="T2" fmla="*/ 0 w 172"/>
                <a:gd name="T3" fmla="*/ 251 h 251"/>
                <a:gd name="T4" fmla="*/ 0 w 172"/>
                <a:gd name="T5" fmla="*/ 89 h 251"/>
                <a:gd name="T6" fmla="*/ 172 w 172"/>
                <a:gd name="T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251">
                  <a:moveTo>
                    <a:pt x="172" y="0"/>
                  </a:moveTo>
                  <a:cubicBezTo>
                    <a:pt x="110" y="118"/>
                    <a:pt x="0" y="251"/>
                    <a:pt x="0" y="25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71" y="89"/>
                    <a:pt x="133" y="54"/>
                    <a:pt x="1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6629476" y="4834766"/>
              <a:ext cx="93615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Open Sans" panose="020B0606030504020204" pitchFamily="34" charset="0"/>
                </a:rPr>
                <a:t>1992</a:t>
              </a:r>
              <a:endPara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endParaRPr>
            </a:p>
          </p:txBody>
        </p:sp>
      </p:grpSp>
      <p:sp>
        <p:nvSpPr>
          <p:cNvPr id="49" name="Freeform 49"/>
          <p:cNvSpPr>
            <a:spLocks noEditPoints="1"/>
          </p:cNvSpPr>
          <p:nvPr/>
        </p:nvSpPr>
        <p:spPr bwMode="auto">
          <a:xfrm>
            <a:off x="1117600" y="3735388"/>
            <a:ext cx="628650" cy="715963"/>
          </a:xfrm>
          <a:custGeom>
            <a:avLst/>
            <a:gdLst>
              <a:gd name="T0" fmla="*/ 53 w 165"/>
              <a:gd name="T1" fmla="*/ 147 h 188"/>
              <a:gd name="T2" fmla="*/ 39 w 165"/>
              <a:gd name="T3" fmla="*/ 113 h 188"/>
              <a:gd name="T4" fmla="*/ 31 w 165"/>
              <a:gd name="T5" fmla="*/ 84 h 188"/>
              <a:gd name="T6" fmla="*/ 83 w 165"/>
              <a:gd name="T7" fmla="*/ 32 h 188"/>
              <a:gd name="T8" fmla="*/ 134 w 165"/>
              <a:gd name="T9" fmla="*/ 84 h 188"/>
              <a:gd name="T10" fmla="*/ 126 w 165"/>
              <a:gd name="T11" fmla="*/ 113 h 188"/>
              <a:gd name="T12" fmla="*/ 112 w 165"/>
              <a:gd name="T13" fmla="*/ 141 h 188"/>
              <a:gd name="T14" fmla="*/ 83 w 165"/>
              <a:gd name="T15" fmla="*/ 52 h 188"/>
              <a:gd name="T16" fmla="*/ 52 w 165"/>
              <a:gd name="T17" fmla="*/ 84 h 188"/>
              <a:gd name="T18" fmla="*/ 83 w 165"/>
              <a:gd name="T19" fmla="*/ 115 h 188"/>
              <a:gd name="T20" fmla="*/ 114 w 165"/>
              <a:gd name="T21" fmla="*/ 84 h 188"/>
              <a:gd name="T22" fmla="*/ 83 w 165"/>
              <a:gd name="T23" fmla="*/ 52 h 188"/>
              <a:gd name="T24" fmla="*/ 71 w 165"/>
              <a:gd name="T25" fmla="*/ 89 h 188"/>
              <a:gd name="T26" fmla="*/ 79 w 165"/>
              <a:gd name="T27" fmla="*/ 99 h 188"/>
              <a:gd name="T28" fmla="*/ 95 w 165"/>
              <a:gd name="T29" fmla="*/ 74 h 188"/>
              <a:gd name="T30" fmla="*/ 83 w 165"/>
              <a:gd name="T31" fmla="*/ 17 h 188"/>
              <a:gd name="T32" fmla="*/ 83 w 165"/>
              <a:gd name="T33" fmla="*/ 0 h 188"/>
              <a:gd name="T34" fmla="*/ 49 w 165"/>
              <a:gd name="T35" fmla="*/ 26 h 188"/>
              <a:gd name="T36" fmla="*/ 41 w 165"/>
              <a:gd name="T37" fmla="*/ 11 h 188"/>
              <a:gd name="T38" fmla="*/ 11 w 165"/>
              <a:gd name="T39" fmla="*/ 42 h 188"/>
              <a:gd name="T40" fmla="*/ 25 w 165"/>
              <a:gd name="T41" fmla="*/ 50 h 188"/>
              <a:gd name="T42" fmla="*/ 0 w 165"/>
              <a:gd name="T43" fmla="*/ 84 h 188"/>
              <a:gd name="T44" fmla="*/ 16 w 165"/>
              <a:gd name="T45" fmla="*/ 84 h 188"/>
              <a:gd name="T46" fmla="*/ 124 w 165"/>
              <a:gd name="T47" fmla="*/ 11 h 188"/>
              <a:gd name="T48" fmla="*/ 116 w 165"/>
              <a:gd name="T49" fmla="*/ 26 h 188"/>
              <a:gd name="T50" fmla="*/ 154 w 165"/>
              <a:gd name="T51" fmla="*/ 42 h 188"/>
              <a:gd name="T52" fmla="*/ 140 w 165"/>
              <a:gd name="T53" fmla="*/ 50 h 188"/>
              <a:gd name="T54" fmla="*/ 149 w 165"/>
              <a:gd name="T55" fmla="*/ 84 h 188"/>
              <a:gd name="T56" fmla="*/ 165 w 165"/>
              <a:gd name="T57" fmla="*/ 84 h 188"/>
              <a:gd name="T58" fmla="*/ 101 w 165"/>
              <a:gd name="T59" fmla="*/ 151 h 188"/>
              <a:gd name="T60" fmla="*/ 60 w 165"/>
              <a:gd name="T61" fmla="*/ 162 h 188"/>
              <a:gd name="T62" fmla="*/ 56 w 165"/>
              <a:gd name="T63" fmla="*/ 169 h 188"/>
              <a:gd name="T64" fmla="*/ 62 w 165"/>
              <a:gd name="T65" fmla="*/ 176 h 188"/>
              <a:gd name="T66" fmla="*/ 65 w 165"/>
              <a:gd name="T67" fmla="*/ 175 h 188"/>
              <a:gd name="T68" fmla="*/ 101 w 165"/>
              <a:gd name="T69" fmla="*/ 165 h 188"/>
              <a:gd name="T70" fmla="*/ 101 w 165"/>
              <a:gd name="T71" fmla="*/ 165 h 188"/>
              <a:gd name="T72" fmla="*/ 103 w 165"/>
              <a:gd name="T73" fmla="*/ 165 h 188"/>
              <a:gd name="T74" fmla="*/ 109 w 165"/>
              <a:gd name="T75" fmla="*/ 172 h 188"/>
              <a:gd name="T76" fmla="*/ 105 w 165"/>
              <a:gd name="T77" fmla="*/ 178 h 188"/>
              <a:gd name="T78" fmla="*/ 70 w 165"/>
              <a:gd name="T79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88">
                <a:moveTo>
                  <a:pt x="53" y="147"/>
                </a:moveTo>
                <a:cubicBezTo>
                  <a:pt x="54" y="138"/>
                  <a:pt x="50" y="130"/>
                  <a:pt x="39" y="113"/>
                </a:cubicBezTo>
                <a:cubicBezTo>
                  <a:pt x="34" y="104"/>
                  <a:pt x="31" y="95"/>
                  <a:pt x="31" y="84"/>
                </a:cubicBezTo>
                <a:cubicBezTo>
                  <a:pt x="31" y="56"/>
                  <a:pt x="54" y="32"/>
                  <a:pt x="83" y="32"/>
                </a:cubicBezTo>
                <a:cubicBezTo>
                  <a:pt x="111" y="32"/>
                  <a:pt x="134" y="56"/>
                  <a:pt x="134" y="84"/>
                </a:cubicBezTo>
                <a:cubicBezTo>
                  <a:pt x="134" y="95"/>
                  <a:pt x="131" y="104"/>
                  <a:pt x="126" y="113"/>
                </a:cubicBezTo>
                <a:cubicBezTo>
                  <a:pt x="117" y="126"/>
                  <a:pt x="113" y="134"/>
                  <a:pt x="112" y="141"/>
                </a:cubicBezTo>
                <a:moveTo>
                  <a:pt x="83" y="52"/>
                </a:moveTo>
                <a:cubicBezTo>
                  <a:pt x="65" y="52"/>
                  <a:pt x="52" y="66"/>
                  <a:pt x="52" y="84"/>
                </a:cubicBezTo>
                <a:cubicBezTo>
                  <a:pt x="52" y="101"/>
                  <a:pt x="65" y="115"/>
                  <a:pt x="83" y="115"/>
                </a:cubicBezTo>
                <a:cubicBezTo>
                  <a:pt x="100" y="115"/>
                  <a:pt x="114" y="101"/>
                  <a:pt x="114" y="84"/>
                </a:cubicBezTo>
                <a:cubicBezTo>
                  <a:pt x="114" y="66"/>
                  <a:pt x="100" y="52"/>
                  <a:pt x="83" y="52"/>
                </a:cubicBezTo>
                <a:close/>
                <a:moveTo>
                  <a:pt x="71" y="89"/>
                </a:moveTo>
                <a:cubicBezTo>
                  <a:pt x="79" y="99"/>
                  <a:pt x="79" y="99"/>
                  <a:pt x="79" y="99"/>
                </a:cubicBezTo>
                <a:cubicBezTo>
                  <a:pt x="95" y="74"/>
                  <a:pt x="95" y="74"/>
                  <a:pt x="95" y="74"/>
                </a:cubicBezTo>
                <a:moveTo>
                  <a:pt x="83" y="17"/>
                </a:moveTo>
                <a:cubicBezTo>
                  <a:pt x="83" y="0"/>
                  <a:pt x="83" y="0"/>
                  <a:pt x="83" y="0"/>
                </a:cubicBezTo>
                <a:moveTo>
                  <a:pt x="49" y="26"/>
                </a:moveTo>
                <a:cubicBezTo>
                  <a:pt x="41" y="11"/>
                  <a:pt x="41" y="11"/>
                  <a:pt x="41" y="11"/>
                </a:cubicBezTo>
                <a:moveTo>
                  <a:pt x="11" y="42"/>
                </a:moveTo>
                <a:cubicBezTo>
                  <a:pt x="25" y="50"/>
                  <a:pt x="25" y="50"/>
                  <a:pt x="25" y="50"/>
                </a:cubicBezTo>
                <a:moveTo>
                  <a:pt x="0" y="84"/>
                </a:moveTo>
                <a:cubicBezTo>
                  <a:pt x="16" y="84"/>
                  <a:pt x="16" y="84"/>
                  <a:pt x="16" y="84"/>
                </a:cubicBezTo>
                <a:moveTo>
                  <a:pt x="124" y="11"/>
                </a:moveTo>
                <a:cubicBezTo>
                  <a:pt x="116" y="26"/>
                  <a:pt x="116" y="26"/>
                  <a:pt x="116" y="26"/>
                </a:cubicBezTo>
                <a:moveTo>
                  <a:pt x="154" y="42"/>
                </a:moveTo>
                <a:cubicBezTo>
                  <a:pt x="140" y="50"/>
                  <a:pt x="140" y="50"/>
                  <a:pt x="140" y="50"/>
                </a:cubicBezTo>
                <a:moveTo>
                  <a:pt x="149" y="84"/>
                </a:moveTo>
                <a:cubicBezTo>
                  <a:pt x="165" y="84"/>
                  <a:pt x="165" y="84"/>
                  <a:pt x="165" y="84"/>
                </a:cubicBezTo>
                <a:moveTo>
                  <a:pt x="101" y="151"/>
                </a:moveTo>
                <a:cubicBezTo>
                  <a:pt x="101" y="151"/>
                  <a:pt x="60" y="162"/>
                  <a:pt x="60" y="162"/>
                </a:cubicBezTo>
                <a:cubicBezTo>
                  <a:pt x="58" y="163"/>
                  <a:pt x="56" y="166"/>
                  <a:pt x="56" y="169"/>
                </a:cubicBezTo>
                <a:cubicBezTo>
                  <a:pt x="56" y="173"/>
                  <a:pt x="59" y="176"/>
                  <a:pt x="62" y="176"/>
                </a:cubicBezTo>
                <a:cubicBezTo>
                  <a:pt x="63" y="176"/>
                  <a:pt x="65" y="175"/>
                  <a:pt x="65" y="175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102" y="165"/>
                  <a:pt x="102" y="165"/>
                  <a:pt x="103" y="165"/>
                </a:cubicBezTo>
                <a:cubicBezTo>
                  <a:pt x="106" y="165"/>
                  <a:pt x="109" y="168"/>
                  <a:pt x="109" y="172"/>
                </a:cubicBezTo>
                <a:cubicBezTo>
                  <a:pt x="109" y="175"/>
                  <a:pt x="108" y="177"/>
                  <a:pt x="105" y="178"/>
                </a:cubicBezTo>
                <a:cubicBezTo>
                  <a:pt x="70" y="188"/>
                  <a:pt x="70" y="188"/>
                  <a:pt x="70" y="188"/>
                </a:cubicBez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" name="Freeform 50"/>
          <p:cNvSpPr>
            <a:spLocks noEditPoints="1"/>
          </p:cNvSpPr>
          <p:nvPr/>
        </p:nvSpPr>
        <p:spPr bwMode="auto">
          <a:xfrm>
            <a:off x="1130300" y="1876425"/>
            <a:ext cx="795338" cy="449263"/>
          </a:xfrm>
          <a:custGeom>
            <a:avLst/>
            <a:gdLst>
              <a:gd name="T0" fmla="*/ 49 w 209"/>
              <a:gd name="T1" fmla="*/ 96 h 118"/>
              <a:gd name="T2" fmla="*/ 49 w 209"/>
              <a:gd name="T3" fmla="*/ 87 h 118"/>
              <a:gd name="T4" fmla="*/ 61 w 209"/>
              <a:gd name="T5" fmla="*/ 76 h 118"/>
              <a:gd name="T6" fmla="*/ 68 w 209"/>
              <a:gd name="T7" fmla="*/ 82 h 118"/>
              <a:gd name="T8" fmla="*/ 58 w 209"/>
              <a:gd name="T9" fmla="*/ 95 h 118"/>
              <a:gd name="T10" fmla="*/ 127 w 209"/>
              <a:gd name="T11" fmla="*/ 85 h 118"/>
              <a:gd name="T12" fmla="*/ 152 w 209"/>
              <a:gd name="T13" fmla="*/ 96 h 118"/>
              <a:gd name="T14" fmla="*/ 154 w 209"/>
              <a:gd name="T15" fmla="*/ 85 h 118"/>
              <a:gd name="T16" fmla="*/ 128 w 209"/>
              <a:gd name="T17" fmla="*/ 105 h 118"/>
              <a:gd name="T18" fmla="*/ 140 w 209"/>
              <a:gd name="T19" fmla="*/ 105 h 118"/>
              <a:gd name="T20" fmla="*/ 142 w 209"/>
              <a:gd name="T21" fmla="*/ 96 h 118"/>
              <a:gd name="T22" fmla="*/ 114 w 209"/>
              <a:gd name="T23" fmla="*/ 113 h 118"/>
              <a:gd name="T24" fmla="*/ 126 w 209"/>
              <a:gd name="T25" fmla="*/ 113 h 118"/>
              <a:gd name="T26" fmla="*/ 128 w 209"/>
              <a:gd name="T27" fmla="*/ 105 h 118"/>
              <a:gd name="T28" fmla="*/ 98 w 209"/>
              <a:gd name="T29" fmla="*/ 115 h 118"/>
              <a:gd name="T30" fmla="*/ 111 w 209"/>
              <a:gd name="T31" fmla="*/ 114 h 118"/>
              <a:gd name="T32" fmla="*/ 66 w 209"/>
              <a:gd name="T33" fmla="*/ 105 h 118"/>
              <a:gd name="T34" fmla="*/ 80 w 209"/>
              <a:gd name="T35" fmla="*/ 80 h 118"/>
              <a:gd name="T36" fmla="*/ 71 w 209"/>
              <a:gd name="T37" fmla="*/ 80 h 118"/>
              <a:gd name="T38" fmla="*/ 58 w 209"/>
              <a:gd name="T39" fmla="*/ 105 h 118"/>
              <a:gd name="T40" fmla="*/ 66 w 209"/>
              <a:gd name="T41" fmla="*/ 105 h 118"/>
              <a:gd name="T42" fmla="*/ 91 w 209"/>
              <a:gd name="T43" fmla="*/ 96 h 118"/>
              <a:gd name="T44" fmla="*/ 86 w 209"/>
              <a:gd name="T45" fmla="*/ 85 h 118"/>
              <a:gd name="T46" fmla="*/ 69 w 209"/>
              <a:gd name="T47" fmla="*/ 102 h 118"/>
              <a:gd name="T48" fmla="*/ 75 w 209"/>
              <a:gd name="T49" fmla="*/ 113 h 118"/>
              <a:gd name="T50" fmla="*/ 96 w 209"/>
              <a:gd name="T51" fmla="*/ 109 h 118"/>
              <a:gd name="T52" fmla="*/ 98 w 209"/>
              <a:gd name="T53" fmla="*/ 98 h 118"/>
              <a:gd name="T54" fmla="*/ 89 w 209"/>
              <a:gd name="T55" fmla="*/ 99 h 118"/>
              <a:gd name="T56" fmla="*/ 82 w 209"/>
              <a:gd name="T57" fmla="*/ 116 h 118"/>
              <a:gd name="T58" fmla="*/ 91 w 209"/>
              <a:gd name="T59" fmla="*/ 115 h 118"/>
              <a:gd name="T60" fmla="*/ 180 w 209"/>
              <a:gd name="T61" fmla="*/ 0 h 118"/>
              <a:gd name="T62" fmla="*/ 174 w 209"/>
              <a:gd name="T63" fmla="*/ 70 h 118"/>
              <a:gd name="T64" fmla="*/ 209 w 209"/>
              <a:gd name="T65" fmla="*/ 56 h 118"/>
              <a:gd name="T66" fmla="*/ 113 w 209"/>
              <a:gd name="T67" fmla="*/ 30 h 118"/>
              <a:gd name="T68" fmla="*/ 103 w 209"/>
              <a:gd name="T69" fmla="*/ 30 h 118"/>
              <a:gd name="T70" fmla="*/ 72 w 209"/>
              <a:gd name="T71" fmla="*/ 45 h 118"/>
              <a:gd name="T72" fmla="*/ 99 w 209"/>
              <a:gd name="T73" fmla="*/ 53 h 118"/>
              <a:gd name="T74" fmla="*/ 154 w 209"/>
              <a:gd name="T75" fmla="*/ 85 h 118"/>
              <a:gd name="T76" fmla="*/ 163 w 209"/>
              <a:gd name="T77" fmla="*/ 74 h 118"/>
              <a:gd name="T78" fmla="*/ 154 w 209"/>
              <a:gd name="T79" fmla="*/ 85 h 118"/>
              <a:gd name="T80" fmla="*/ 53 w 209"/>
              <a:gd name="T81" fmla="*/ 84 h 118"/>
              <a:gd name="T82" fmla="*/ 30 w 209"/>
              <a:gd name="T83" fmla="*/ 78 h 118"/>
              <a:gd name="T84" fmla="*/ 43 w 209"/>
              <a:gd name="T85" fmla="*/ 0 h 118"/>
              <a:gd name="T86" fmla="*/ 50 w 209"/>
              <a:gd name="T87" fmla="*/ 85 h 118"/>
              <a:gd name="T88" fmla="*/ 69 w 209"/>
              <a:gd name="T89" fmla="*/ 2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9" h="118">
                <a:moveTo>
                  <a:pt x="54" y="97"/>
                </a:moveTo>
                <a:cubicBezTo>
                  <a:pt x="52" y="98"/>
                  <a:pt x="51" y="97"/>
                  <a:pt x="49" y="96"/>
                </a:cubicBezTo>
                <a:cubicBezTo>
                  <a:pt x="48" y="95"/>
                  <a:pt x="47" y="93"/>
                  <a:pt x="47" y="92"/>
                </a:cubicBezTo>
                <a:cubicBezTo>
                  <a:pt x="47" y="90"/>
                  <a:pt x="48" y="88"/>
                  <a:pt x="49" y="87"/>
                </a:cubicBezTo>
                <a:cubicBezTo>
                  <a:pt x="57" y="78"/>
                  <a:pt x="57" y="78"/>
                  <a:pt x="57" y="78"/>
                </a:cubicBezTo>
                <a:cubicBezTo>
                  <a:pt x="58" y="77"/>
                  <a:pt x="59" y="76"/>
                  <a:pt x="61" y="76"/>
                </a:cubicBezTo>
                <a:cubicBezTo>
                  <a:pt x="62" y="76"/>
                  <a:pt x="64" y="76"/>
                  <a:pt x="66" y="77"/>
                </a:cubicBezTo>
                <a:cubicBezTo>
                  <a:pt x="67" y="79"/>
                  <a:pt x="68" y="80"/>
                  <a:pt x="68" y="82"/>
                </a:cubicBezTo>
                <a:cubicBezTo>
                  <a:pt x="68" y="84"/>
                  <a:pt x="67" y="85"/>
                  <a:pt x="66" y="86"/>
                </a:cubicBezTo>
                <a:cubicBezTo>
                  <a:pt x="58" y="95"/>
                  <a:pt x="58" y="95"/>
                  <a:pt x="58" y="95"/>
                </a:cubicBezTo>
                <a:cubicBezTo>
                  <a:pt x="57" y="97"/>
                  <a:pt x="56" y="97"/>
                  <a:pt x="54" y="97"/>
                </a:cubicBezTo>
                <a:close/>
                <a:moveTo>
                  <a:pt x="127" y="85"/>
                </a:moveTo>
                <a:cubicBezTo>
                  <a:pt x="127" y="85"/>
                  <a:pt x="142" y="98"/>
                  <a:pt x="146" y="98"/>
                </a:cubicBezTo>
                <a:cubicBezTo>
                  <a:pt x="150" y="99"/>
                  <a:pt x="151" y="98"/>
                  <a:pt x="152" y="96"/>
                </a:cubicBezTo>
                <a:cubicBezTo>
                  <a:pt x="154" y="95"/>
                  <a:pt x="155" y="92"/>
                  <a:pt x="155" y="90"/>
                </a:cubicBezTo>
                <a:cubicBezTo>
                  <a:pt x="155" y="88"/>
                  <a:pt x="155" y="86"/>
                  <a:pt x="154" y="85"/>
                </a:cubicBezTo>
                <a:moveTo>
                  <a:pt x="115" y="93"/>
                </a:moveTo>
                <a:cubicBezTo>
                  <a:pt x="128" y="105"/>
                  <a:pt x="128" y="105"/>
                  <a:pt x="128" y="105"/>
                </a:cubicBezTo>
                <a:cubicBezTo>
                  <a:pt x="129" y="106"/>
                  <a:pt x="131" y="107"/>
                  <a:pt x="134" y="107"/>
                </a:cubicBezTo>
                <a:cubicBezTo>
                  <a:pt x="136" y="107"/>
                  <a:pt x="138" y="107"/>
                  <a:pt x="140" y="105"/>
                </a:cubicBezTo>
                <a:cubicBezTo>
                  <a:pt x="141" y="104"/>
                  <a:pt x="142" y="101"/>
                  <a:pt x="142" y="99"/>
                </a:cubicBezTo>
                <a:cubicBezTo>
                  <a:pt x="142" y="98"/>
                  <a:pt x="142" y="97"/>
                  <a:pt x="142" y="96"/>
                </a:cubicBezTo>
                <a:moveTo>
                  <a:pt x="108" y="107"/>
                </a:moveTo>
                <a:cubicBezTo>
                  <a:pt x="114" y="113"/>
                  <a:pt x="114" y="113"/>
                  <a:pt x="114" y="113"/>
                </a:cubicBezTo>
                <a:cubicBezTo>
                  <a:pt x="115" y="114"/>
                  <a:pt x="117" y="115"/>
                  <a:pt x="120" y="116"/>
                </a:cubicBezTo>
                <a:cubicBezTo>
                  <a:pt x="122" y="116"/>
                  <a:pt x="124" y="115"/>
                  <a:pt x="126" y="113"/>
                </a:cubicBezTo>
                <a:cubicBezTo>
                  <a:pt x="127" y="112"/>
                  <a:pt x="128" y="109"/>
                  <a:pt x="128" y="107"/>
                </a:cubicBezTo>
                <a:cubicBezTo>
                  <a:pt x="128" y="106"/>
                  <a:pt x="128" y="105"/>
                  <a:pt x="128" y="105"/>
                </a:cubicBezTo>
                <a:moveTo>
                  <a:pt x="93" y="113"/>
                </a:moveTo>
                <a:cubicBezTo>
                  <a:pt x="98" y="115"/>
                  <a:pt x="98" y="115"/>
                  <a:pt x="98" y="115"/>
                </a:cubicBezTo>
                <a:cubicBezTo>
                  <a:pt x="99" y="116"/>
                  <a:pt x="102" y="116"/>
                  <a:pt x="105" y="116"/>
                </a:cubicBezTo>
                <a:cubicBezTo>
                  <a:pt x="107" y="116"/>
                  <a:pt x="110" y="115"/>
                  <a:pt x="111" y="114"/>
                </a:cubicBezTo>
                <a:cubicBezTo>
                  <a:pt x="112" y="113"/>
                  <a:pt x="112" y="113"/>
                  <a:pt x="113" y="112"/>
                </a:cubicBezTo>
                <a:moveTo>
                  <a:pt x="66" y="105"/>
                </a:moveTo>
                <a:cubicBezTo>
                  <a:pt x="81" y="89"/>
                  <a:pt x="81" y="89"/>
                  <a:pt x="81" y="89"/>
                </a:cubicBezTo>
                <a:cubicBezTo>
                  <a:pt x="83" y="86"/>
                  <a:pt x="83" y="82"/>
                  <a:pt x="80" y="80"/>
                </a:cubicBezTo>
                <a:cubicBezTo>
                  <a:pt x="79" y="79"/>
                  <a:pt x="77" y="78"/>
                  <a:pt x="75" y="78"/>
                </a:cubicBezTo>
                <a:cubicBezTo>
                  <a:pt x="74" y="79"/>
                  <a:pt x="72" y="79"/>
                  <a:pt x="71" y="80"/>
                </a:cubicBezTo>
                <a:cubicBezTo>
                  <a:pt x="57" y="96"/>
                  <a:pt x="57" y="96"/>
                  <a:pt x="57" y="96"/>
                </a:cubicBezTo>
                <a:cubicBezTo>
                  <a:pt x="55" y="99"/>
                  <a:pt x="55" y="103"/>
                  <a:pt x="58" y="105"/>
                </a:cubicBezTo>
                <a:cubicBezTo>
                  <a:pt x="59" y="107"/>
                  <a:pt x="61" y="107"/>
                  <a:pt x="63" y="107"/>
                </a:cubicBezTo>
                <a:cubicBezTo>
                  <a:pt x="64" y="107"/>
                  <a:pt x="65" y="106"/>
                  <a:pt x="66" y="105"/>
                </a:cubicBezTo>
                <a:close/>
                <a:moveTo>
                  <a:pt x="78" y="110"/>
                </a:moveTo>
                <a:cubicBezTo>
                  <a:pt x="91" y="96"/>
                  <a:pt x="91" y="96"/>
                  <a:pt x="91" y="96"/>
                </a:cubicBezTo>
                <a:cubicBezTo>
                  <a:pt x="94" y="93"/>
                  <a:pt x="94" y="89"/>
                  <a:pt x="91" y="87"/>
                </a:cubicBezTo>
                <a:cubicBezTo>
                  <a:pt x="90" y="86"/>
                  <a:pt x="88" y="85"/>
                  <a:pt x="86" y="85"/>
                </a:cubicBezTo>
                <a:cubicBezTo>
                  <a:pt x="85" y="86"/>
                  <a:pt x="83" y="86"/>
                  <a:pt x="82" y="87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67" y="105"/>
                  <a:pt x="67" y="109"/>
                  <a:pt x="69" y="111"/>
                </a:cubicBezTo>
                <a:cubicBezTo>
                  <a:pt x="71" y="112"/>
                  <a:pt x="73" y="113"/>
                  <a:pt x="75" y="113"/>
                </a:cubicBezTo>
                <a:cubicBezTo>
                  <a:pt x="76" y="112"/>
                  <a:pt x="77" y="112"/>
                  <a:pt x="78" y="110"/>
                </a:cubicBezTo>
                <a:close/>
                <a:moveTo>
                  <a:pt x="96" y="109"/>
                </a:moveTo>
                <a:cubicBezTo>
                  <a:pt x="98" y="107"/>
                  <a:pt x="98" y="107"/>
                  <a:pt x="98" y="107"/>
                </a:cubicBezTo>
                <a:cubicBezTo>
                  <a:pt x="101" y="104"/>
                  <a:pt x="100" y="100"/>
                  <a:pt x="98" y="98"/>
                </a:cubicBezTo>
                <a:cubicBezTo>
                  <a:pt x="96" y="97"/>
                  <a:pt x="95" y="96"/>
                  <a:pt x="93" y="97"/>
                </a:cubicBezTo>
                <a:cubicBezTo>
                  <a:pt x="91" y="97"/>
                  <a:pt x="90" y="97"/>
                  <a:pt x="89" y="99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10"/>
                  <a:pt x="79" y="114"/>
                  <a:pt x="82" y="116"/>
                </a:cubicBezTo>
                <a:cubicBezTo>
                  <a:pt x="83" y="117"/>
                  <a:pt x="85" y="118"/>
                  <a:pt x="87" y="117"/>
                </a:cubicBezTo>
                <a:cubicBezTo>
                  <a:pt x="88" y="117"/>
                  <a:pt x="90" y="117"/>
                  <a:pt x="91" y="115"/>
                </a:cubicBezTo>
                <a:lnTo>
                  <a:pt x="96" y="109"/>
                </a:lnTo>
                <a:close/>
                <a:moveTo>
                  <a:pt x="180" y="0"/>
                </a:moveTo>
                <a:cubicBezTo>
                  <a:pt x="166" y="7"/>
                  <a:pt x="147" y="17"/>
                  <a:pt x="144" y="19"/>
                </a:cubicBezTo>
                <a:cubicBezTo>
                  <a:pt x="147" y="24"/>
                  <a:pt x="159" y="44"/>
                  <a:pt x="174" y="70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209" y="56"/>
                  <a:pt x="209" y="56"/>
                  <a:pt x="209" y="56"/>
                </a:cubicBezTo>
                <a:moveTo>
                  <a:pt x="148" y="27"/>
                </a:moveTo>
                <a:cubicBezTo>
                  <a:pt x="132" y="20"/>
                  <a:pt x="123" y="30"/>
                  <a:pt x="113" y="30"/>
                </a:cubicBezTo>
                <a:cubicBezTo>
                  <a:pt x="109" y="30"/>
                  <a:pt x="105" y="30"/>
                  <a:pt x="103" y="30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102" y="30"/>
                  <a:pt x="101" y="31"/>
                  <a:pt x="100" y="31"/>
                </a:cubicBezTo>
                <a:cubicBezTo>
                  <a:pt x="72" y="45"/>
                  <a:pt x="72" y="45"/>
                  <a:pt x="72" y="45"/>
                </a:cubicBezTo>
                <a:cubicBezTo>
                  <a:pt x="59" y="52"/>
                  <a:pt x="72" y="62"/>
                  <a:pt x="76" y="61"/>
                </a:cubicBezTo>
                <a:cubicBezTo>
                  <a:pt x="81" y="60"/>
                  <a:pt x="92" y="56"/>
                  <a:pt x="99" y="53"/>
                </a:cubicBezTo>
                <a:cubicBezTo>
                  <a:pt x="104" y="51"/>
                  <a:pt x="109" y="51"/>
                  <a:pt x="113" y="54"/>
                </a:cubicBezTo>
                <a:cubicBezTo>
                  <a:pt x="125" y="64"/>
                  <a:pt x="152" y="83"/>
                  <a:pt x="154" y="85"/>
                </a:cubicBezTo>
                <a:moveTo>
                  <a:pt x="172" y="67"/>
                </a:moveTo>
                <a:cubicBezTo>
                  <a:pt x="170" y="69"/>
                  <a:pt x="164" y="72"/>
                  <a:pt x="163" y="74"/>
                </a:cubicBezTo>
                <a:cubicBezTo>
                  <a:pt x="162" y="74"/>
                  <a:pt x="161" y="76"/>
                  <a:pt x="160" y="77"/>
                </a:cubicBezTo>
                <a:cubicBezTo>
                  <a:pt x="158" y="80"/>
                  <a:pt x="156" y="84"/>
                  <a:pt x="154" y="85"/>
                </a:cubicBezTo>
                <a:moveTo>
                  <a:pt x="53" y="84"/>
                </a:moveTo>
                <a:cubicBezTo>
                  <a:pt x="53" y="84"/>
                  <a:pt x="53" y="84"/>
                  <a:pt x="53" y="84"/>
                </a:cubicBezTo>
                <a:moveTo>
                  <a:pt x="0" y="53"/>
                </a:moveTo>
                <a:cubicBezTo>
                  <a:pt x="30" y="78"/>
                  <a:pt x="30" y="78"/>
                  <a:pt x="30" y="78"/>
                </a:cubicBezTo>
                <a:cubicBezTo>
                  <a:pt x="73" y="24"/>
                  <a:pt x="73" y="24"/>
                  <a:pt x="73" y="24"/>
                </a:cubicBezTo>
                <a:cubicBezTo>
                  <a:pt x="43" y="0"/>
                  <a:pt x="43" y="0"/>
                  <a:pt x="43" y="0"/>
                </a:cubicBezTo>
                <a:moveTo>
                  <a:pt x="33" y="74"/>
                </a:moveTo>
                <a:cubicBezTo>
                  <a:pt x="42" y="80"/>
                  <a:pt x="50" y="85"/>
                  <a:pt x="50" y="85"/>
                </a:cubicBezTo>
                <a:moveTo>
                  <a:pt x="90" y="36"/>
                </a:moveTo>
                <a:cubicBezTo>
                  <a:pt x="86" y="34"/>
                  <a:pt x="77" y="31"/>
                  <a:pt x="69" y="28"/>
                </a:cubicBez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" name="Freeform 51"/>
          <p:cNvSpPr>
            <a:spLocks noEditPoints="1"/>
          </p:cNvSpPr>
          <p:nvPr/>
        </p:nvSpPr>
        <p:spPr bwMode="auto">
          <a:xfrm>
            <a:off x="3717925" y="3963988"/>
            <a:ext cx="608013" cy="487363"/>
          </a:xfrm>
          <a:custGeom>
            <a:avLst/>
            <a:gdLst>
              <a:gd name="T0" fmla="*/ 160 w 160"/>
              <a:gd name="T1" fmla="*/ 128 h 128"/>
              <a:gd name="T2" fmla="*/ 0 w 160"/>
              <a:gd name="T3" fmla="*/ 128 h 128"/>
              <a:gd name="T4" fmla="*/ 39 w 160"/>
              <a:gd name="T5" fmla="*/ 94 h 128"/>
              <a:gd name="T6" fmla="*/ 17 w 160"/>
              <a:gd name="T7" fmla="*/ 94 h 128"/>
              <a:gd name="T8" fmla="*/ 17 w 160"/>
              <a:gd name="T9" fmla="*/ 128 h 128"/>
              <a:gd name="T10" fmla="*/ 39 w 160"/>
              <a:gd name="T11" fmla="*/ 128 h 128"/>
              <a:gd name="T12" fmla="*/ 39 w 160"/>
              <a:gd name="T13" fmla="*/ 94 h 128"/>
              <a:gd name="T14" fmla="*/ 73 w 160"/>
              <a:gd name="T15" fmla="*/ 59 h 128"/>
              <a:gd name="T16" fmla="*/ 51 w 160"/>
              <a:gd name="T17" fmla="*/ 59 h 128"/>
              <a:gd name="T18" fmla="*/ 51 w 160"/>
              <a:gd name="T19" fmla="*/ 128 h 128"/>
              <a:gd name="T20" fmla="*/ 73 w 160"/>
              <a:gd name="T21" fmla="*/ 128 h 128"/>
              <a:gd name="T22" fmla="*/ 73 w 160"/>
              <a:gd name="T23" fmla="*/ 59 h 128"/>
              <a:gd name="T24" fmla="*/ 108 w 160"/>
              <a:gd name="T25" fmla="*/ 74 h 128"/>
              <a:gd name="T26" fmla="*/ 86 w 160"/>
              <a:gd name="T27" fmla="*/ 74 h 128"/>
              <a:gd name="T28" fmla="*/ 86 w 160"/>
              <a:gd name="T29" fmla="*/ 128 h 128"/>
              <a:gd name="T30" fmla="*/ 108 w 160"/>
              <a:gd name="T31" fmla="*/ 128 h 128"/>
              <a:gd name="T32" fmla="*/ 108 w 160"/>
              <a:gd name="T33" fmla="*/ 74 h 128"/>
              <a:gd name="T34" fmla="*/ 142 w 160"/>
              <a:gd name="T35" fmla="*/ 39 h 128"/>
              <a:gd name="T36" fmla="*/ 120 w 160"/>
              <a:gd name="T37" fmla="*/ 39 h 128"/>
              <a:gd name="T38" fmla="*/ 120 w 160"/>
              <a:gd name="T39" fmla="*/ 128 h 128"/>
              <a:gd name="T40" fmla="*/ 142 w 160"/>
              <a:gd name="T41" fmla="*/ 128 h 128"/>
              <a:gd name="T42" fmla="*/ 142 w 160"/>
              <a:gd name="T43" fmla="*/ 39 h 128"/>
              <a:gd name="T44" fmla="*/ 28 w 160"/>
              <a:gd name="T45" fmla="*/ 55 h 128"/>
              <a:gd name="T46" fmla="*/ 21 w 160"/>
              <a:gd name="T47" fmla="*/ 62 h 128"/>
              <a:gd name="T48" fmla="*/ 28 w 160"/>
              <a:gd name="T49" fmla="*/ 68 h 128"/>
              <a:gd name="T50" fmla="*/ 34 w 160"/>
              <a:gd name="T51" fmla="*/ 62 h 128"/>
              <a:gd name="T52" fmla="*/ 28 w 160"/>
              <a:gd name="T53" fmla="*/ 55 h 128"/>
              <a:gd name="T54" fmla="*/ 62 w 160"/>
              <a:gd name="T55" fmla="*/ 22 h 128"/>
              <a:gd name="T56" fmla="*/ 56 w 160"/>
              <a:gd name="T57" fmla="*/ 29 h 128"/>
              <a:gd name="T58" fmla="*/ 62 w 160"/>
              <a:gd name="T59" fmla="*/ 35 h 128"/>
              <a:gd name="T60" fmla="*/ 69 w 160"/>
              <a:gd name="T61" fmla="*/ 29 h 128"/>
              <a:gd name="T62" fmla="*/ 62 w 160"/>
              <a:gd name="T63" fmla="*/ 22 h 128"/>
              <a:gd name="T64" fmla="*/ 97 w 160"/>
              <a:gd name="T65" fmla="*/ 39 h 128"/>
              <a:gd name="T66" fmla="*/ 90 w 160"/>
              <a:gd name="T67" fmla="*/ 45 h 128"/>
              <a:gd name="T68" fmla="*/ 97 w 160"/>
              <a:gd name="T69" fmla="*/ 52 h 128"/>
              <a:gd name="T70" fmla="*/ 103 w 160"/>
              <a:gd name="T71" fmla="*/ 45 h 128"/>
              <a:gd name="T72" fmla="*/ 97 w 160"/>
              <a:gd name="T73" fmla="*/ 39 h 128"/>
              <a:gd name="T74" fmla="*/ 131 w 160"/>
              <a:gd name="T75" fmla="*/ 0 h 128"/>
              <a:gd name="T76" fmla="*/ 125 w 160"/>
              <a:gd name="T77" fmla="*/ 6 h 128"/>
              <a:gd name="T78" fmla="*/ 131 w 160"/>
              <a:gd name="T79" fmla="*/ 12 h 128"/>
              <a:gd name="T80" fmla="*/ 138 w 160"/>
              <a:gd name="T81" fmla="*/ 6 h 128"/>
              <a:gd name="T82" fmla="*/ 131 w 160"/>
              <a:gd name="T83" fmla="*/ 0 h 128"/>
              <a:gd name="T84" fmla="*/ 101 w 160"/>
              <a:gd name="T85" fmla="*/ 41 h 128"/>
              <a:gd name="T86" fmla="*/ 127 w 160"/>
              <a:gd name="T87" fmla="*/ 11 h 128"/>
              <a:gd name="T88" fmla="*/ 68 w 160"/>
              <a:gd name="T89" fmla="*/ 32 h 128"/>
              <a:gd name="T90" fmla="*/ 91 w 160"/>
              <a:gd name="T91" fmla="*/ 43 h 128"/>
              <a:gd name="T92" fmla="*/ 58 w 160"/>
              <a:gd name="T93" fmla="*/ 33 h 128"/>
              <a:gd name="T94" fmla="*/ 32 w 160"/>
              <a:gd name="T95" fmla="*/ 5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28">
                <a:moveTo>
                  <a:pt x="160" y="128"/>
                </a:moveTo>
                <a:cubicBezTo>
                  <a:pt x="0" y="128"/>
                  <a:pt x="0" y="128"/>
                  <a:pt x="0" y="128"/>
                </a:cubicBezTo>
                <a:moveTo>
                  <a:pt x="39" y="94"/>
                </a:moveTo>
                <a:cubicBezTo>
                  <a:pt x="17" y="94"/>
                  <a:pt x="17" y="94"/>
                  <a:pt x="17" y="94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39" y="128"/>
                  <a:pt x="39" y="128"/>
                  <a:pt x="39" y="128"/>
                </a:cubicBezTo>
                <a:lnTo>
                  <a:pt x="39" y="94"/>
                </a:lnTo>
                <a:close/>
                <a:moveTo>
                  <a:pt x="73" y="59"/>
                </a:moveTo>
                <a:cubicBezTo>
                  <a:pt x="51" y="59"/>
                  <a:pt x="51" y="59"/>
                  <a:pt x="51" y="59"/>
                </a:cubicBezTo>
                <a:cubicBezTo>
                  <a:pt x="51" y="128"/>
                  <a:pt x="51" y="128"/>
                  <a:pt x="51" y="128"/>
                </a:cubicBezTo>
                <a:cubicBezTo>
                  <a:pt x="73" y="128"/>
                  <a:pt x="73" y="128"/>
                  <a:pt x="73" y="128"/>
                </a:cubicBezTo>
                <a:lnTo>
                  <a:pt x="73" y="59"/>
                </a:lnTo>
                <a:close/>
                <a:moveTo>
                  <a:pt x="108" y="74"/>
                </a:moveTo>
                <a:cubicBezTo>
                  <a:pt x="86" y="74"/>
                  <a:pt x="86" y="74"/>
                  <a:pt x="86" y="74"/>
                </a:cubicBezTo>
                <a:cubicBezTo>
                  <a:pt x="86" y="128"/>
                  <a:pt x="86" y="128"/>
                  <a:pt x="86" y="128"/>
                </a:cubicBezTo>
                <a:cubicBezTo>
                  <a:pt x="108" y="128"/>
                  <a:pt x="108" y="128"/>
                  <a:pt x="108" y="128"/>
                </a:cubicBezTo>
                <a:lnTo>
                  <a:pt x="108" y="74"/>
                </a:lnTo>
                <a:close/>
                <a:moveTo>
                  <a:pt x="142" y="39"/>
                </a:moveTo>
                <a:cubicBezTo>
                  <a:pt x="120" y="39"/>
                  <a:pt x="120" y="39"/>
                  <a:pt x="120" y="39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42" y="128"/>
                  <a:pt x="142" y="128"/>
                  <a:pt x="142" y="128"/>
                </a:cubicBezTo>
                <a:lnTo>
                  <a:pt x="142" y="39"/>
                </a:lnTo>
                <a:close/>
                <a:moveTo>
                  <a:pt x="28" y="55"/>
                </a:moveTo>
                <a:cubicBezTo>
                  <a:pt x="24" y="55"/>
                  <a:pt x="21" y="58"/>
                  <a:pt x="21" y="62"/>
                </a:cubicBezTo>
                <a:cubicBezTo>
                  <a:pt x="21" y="65"/>
                  <a:pt x="24" y="68"/>
                  <a:pt x="28" y="68"/>
                </a:cubicBezTo>
                <a:cubicBezTo>
                  <a:pt x="31" y="68"/>
                  <a:pt x="34" y="65"/>
                  <a:pt x="34" y="62"/>
                </a:cubicBezTo>
                <a:cubicBezTo>
                  <a:pt x="34" y="58"/>
                  <a:pt x="31" y="55"/>
                  <a:pt x="28" y="55"/>
                </a:cubicBezTo>
                <a:close/>
                <a:moveTo>
                  <a:pt x="62" y="22"/>
                </a:moveTo>
                <a:cubicBezTo>
                  <a:pt x="59" y="22"/>
                  <a:pt x="56" y="25"/>
                  <a:pt x="56" y="29"/>
                </a:cubicBezTo>
                <a:cubicBezTo>
                  <a:pt x="56" y="32"/>
                  <a:pt x="59" y="35"/>
                  <a:pt x="62" y="35"/>
                </a:cubicBezTo>
                <a:cubicBezTo>
                  <a:pt x="66" y="35"/>
                  <a:pt x="69" y="32"/>
                  <a:pt x="69" y="29"/>
                </a:cubicBezTo>
                <a:cubicBezTo>
                  <a:pt x="69" y="25"/>
                  <a:pt x="66" y="22"/>
                  <a:pt x="62" y="22"/>
                </a:cubicBezTo>
                <a:close/>
                <a:moveTo>
                  <a:pt x="97" y="39"/>
                </a:moveTo>
                <a:cubicBezTo>
                  <a:pt x="93" y="39"/>
                  <a:pt x="90" y="42"/>
                  <a:pt x="90" y="45"/>
                </a:cubicBezTo>
                <a:cubicBezTo>
                  <a:pt x="90" y="49"/>
                  <a:pt x="93" y="52"/>
                  <a:pt x="97" y="52"/>
                </a:cubicBezTo>
                <a:cubicBezTo>
                  <a:pt x="100" y="52"/>
                  <a:pt x="103" y="49"/>
                  <a:pt x="103" y="45"/>
                </a:cubicBezTo>
                <a:cubicBezTo>
                  <a:pt x="103" y="42"/>
                  <a:pt x="100" y="39"/>
                  <a:pt x="97" y="39"/>
                </a:cubicBezTo>
                <a:close/>
                <a:moveTo>
                  <a:pt x="131" y="0"/>
                </a:moveTo>
                <a:cubicBezTo>
                  <a:pt x="128" y="0"/>
                  <a:pt x="125" y="2"/>
                  <a:pt x="125" y="6"/>
                </a:cubicBezTo>
                <a:cubicBezTo>
                  <a:pt x="125" y="9"/>
                  <a:pt x="128" y="12"/>
                  <a:pt x="131" y="12"/>
                </a:cubicBezTo>
                <a:cubicBezTo>
                  <a:pt x="135" y="12"/>
                  <a:pt x="138" y="9"/>
                  <a:pt x="138" y="6"/>
                </a:cubicBezTo>
                <a:cubicBezTo>
                  <a:pt x="138" y="2"/>
                  <a:pt x="135" y="0"/>
                  <a:pt x="131" y="0"/>
                </a:cubicBezTo>
                <a:close/>
                <a:moveTo>
                  <a:pt x="101" y="41"/>
                </a:moveTo>
                <a:cubicBezTo>
                  <a:pt x="127" y="11"/>
                  <a:pt x="127" y="11"/>
                  <a:pt x="127" y="11"/>
                </a:cubicBezTo>
                <a:moveTo>
                  <a:pt x="68" y="32"/>
                </a:moveTo>
                <a:cubicBezTo>
                  <a:pt x="91" y="43"/>
                  <a:pt x="91" y="43"/>
                  <a:pt x="91" y="43"/>
                </a:cubicBezTo>
                <a:moveTo>
                  <a:pt x="58" y="33"/>
                </a:moveTo>
                <a:cubicBezTo>
                  <a:pt x="32" y="57"/>
                  <a:pt x="32" y="57"/>
                  <a:pt x="32" y="57"/>
                </a:cubicBez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3857625" y="1846263"/>
            <a:ext cx="500063" cy="498475"/>
          </a:xfrm>
          <a:custGeom>
            <a:avLst/>
            <a:gdLst>
              <a:gd name="T0" fmla="*/ 112 w 131"/>
              <a:gd name="T1" fmla="*/ 36 h 131"/>
              <a:gd name="T2" fmla="*/ 122 w 131"/>
              <a:gd name="T3" fmla="*/ 69 h 131"/>
              <a:gd name="T4" fmla="*/ 61 w 131"/>
              <a:gd name="T5" fmla="*/ 131 h 131"/>
              <a:gd name="T6" fmla="*/ 0 w 131"/>
              <a:gd name="T7" fmla="*/ 69 h 131"/>
              <a:gd name="T8" fmla="*/ 61 w 131"/>
              <a:gd name="T9" fmla="*/ 8 h 131"/>
              <a:gd name="T10" fmla="*/ 95 w 131"/>
              <a:gd name="T11" fmla="*/ 18 h 131"/>
              <a:gd name="T12" fmla="*/ 85 w 131"/>
              <a:gd name="T13" fmla="*/ 30 h 131"/>
              <a:gd name="T14" fmla="*/ 61 w 131"/>
              <a:gd name="T15" fmla="*/ 23 h 131"/>
              <a:gd name="T16" fmla="*/ 15 w 131"/>
              <a:gd name="T17" fmla="*/ 69 h 131"/>
              <a:gd name="T18" fmla="*/ 61 w 131"/>
              <a:gd name="T19" fmla="*/ 116 h 131"/>
              <a:gd name="T20" fmla="*/ 107 w 131"/>
              <a:gd name="T21" fmla="*/ 69 h 131"/>
              <a:gd name="T22" fmla="*/ 101 w 131"/>
              <a:gd name="T23" fmla="*/ 46 h 131"/>
              <a:gd name="T24" fmla="*/ 72 w 131"/>
              <a:gd name="T25" fmla="*/ 41 h 131"/>
              <a:gd name="T26" fmla="*/ 61 w 131"/>
              <a:gd name="T27" fmla="*/ 39 h 131"/>
              <a:gd name="T28" fmla="*/ 31 w 131"/>
              <a:gd name="T29" fmla="*/ 69 h 131"/>
              <a:gd name="T30" fmla="*/ 61 w 131"/>
              <a:gd name="T31" fmla="*/ 99 h 131"/>
              <a:gd name="T32" fmla="*/ 91 w 131"/>
              <a:gd name="T33" fmla="*/ 69 h 131"/>
              <a:gd name="T34" fmla="*/ 88 w 131"/>
              <a:gd name="T35" fmla="*/ 56 h 131"/>
              <a:gd name="T36" fmla="*/ 61 w 131"/>
              <a:gd name="T37" fmla="*/ 69 h 131"/>
              <a:gd name="T38" fmla="*/ 127 w 131"/>
              <a:gd name="T39" fmla="*/ 3 h 131"/>
              <a:gd name="T40" fmla="*/ 111 w 131"/>
              <a:gd name="T41" fmla="*/ 0 h 131"/>
              <a:gd name="T42" fmla="*/ 111 w 131"/>
              <a:gd name="T43" fmla="*/ 19 h 131"/>
              <a:gd name="T44" fmla="*/ 131 w 131"/>
              <a:gd name="T45" fmla="*/ 19 h 131"/>
              <a:gd name="T46" fmla="*/ 10 w 131"/>
              <a:gd name="T47" fmla="*/ 131 h 131"/>
              <a:gd name="T48" fmla="*/ 23 w 131"/>
              <a:gd name="T49" fmla="*/ 117 h 131"/>
              <a:gd name="T50" fmla="*/ 100 w 131"/>
              <a:gd name="T51" fmla="*/ 117 h 131"/>
              <a:gd name="T52" fmla="*/ 112 w 131"/>
              <a:gd name="T53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1" h="131">
                <a:moveTo>
                  <a:pt x="112" y="36"/>
                </a:moveTo>
                <a:cubicBezTo>
                  <a:pt x="118" y="45"/>
                  <a:pt x="122" y="57"/>
                  <a:pt x="122" y="69"/>
                </a:cubicBezTo>
                <a:cubicBezTo>
                  <a:pt x="122" y="103"/>
                  <a:pt x="95" y="131"/>
                  <a:pt x="61" y="131"/>
                </a:cubicBezTo>
                <a:cubicBezTo>
                  <a:pt x="28" y="131"/>
                  <a:pt x="0" y="103"/>
                  <a:pt x="0" y="69"/>
                </a:cubicBezTo>
                <a:cubicBezTo>
                  <a:pt x="0" y="36"/>
                  <a:pt x="28" y="8"/>
                  <a:pt x="61" y="8"/>
                </a:cubicBezTo>
                <a:cubicBezTo>
                  <a:pt x="74" y="8"/>
                  <a:pt x="85" y="12"/>
                  <a:pt x="95" y="18"/>
                </a:cubicBezTo>
                <a:moveTo>
                  <a:pt x="85" y="30"/>
                </a:moveTo>
                <a:cubicBezTo>
                  <a:pt x="78" y="26"/>
                  <a:pt x="70" y="23"/>
                  <a:pt x="61" y="23"/>
                </a:cubicBezTo>
                <a:cubicBezTo>
                  <a:pt x="36" y="23"/>
                  <a:pt x="15" y="44"/>
                  <a:pt x="15" y="69"/>
                </a:cubicBezTo>
                <a:cubicBezTo>
                  <a:pt x="15" y="95"/>
                  <a:pt x="36" y="116"/>
                  <a:pt x="61" y="116"/>
                </a:cubicBezTo>
                <a:cubicBezTo>
                  <a:pt x="87" y="116"/>
                  <a:pt x="107" y="95"/>
                  <a:pt x="107" y="69"/>
                </a:cubicBezTo>
                <a:cubicBezTo>
                  <a:pt x="107" y="61"/>
                  <a:pt x="105" y="53"/>
                  <a:pt x="101" y="46"/>
                </a:cubicBezTo>
                <a:moveTo>
                  <a:pt x="72" y="41"/>
                </a:moveTo>
                <a:cubicBezTo>
                  <a:pt x="69" y="40"/>
                  <a:pt x="65" y="39"/>
                  <a:pt x="61" y="39"/>
                </a:cubicBezTo>
                <a:cubicBezTo>
                  <a:pt x="45" y="39"/>
                  <a:pt x="31" y="53"/>
                  <a:pt x="31" y="69"/>
                </a:cubicBezTo>
                <a:cubicBezTo>
                  <a:pt x="31" y="86"/>
                  <a:pt x="45" y="99"/>
                  <a:pt x="61" y="99"/>
                </a:cubicBezTo>
                <a:cubicBezTo>
                  <a:pt x="78" y="99"/>
                  <a:pt x="91" y="86"/>
                  <a:pt x="91" y="69"/>
                </a:cubicBezTo>
                <a:cubicBezTo>
                  <a:pt x="91" y="65"/>
                  <a:pt x="90" y="60"/>
                  <a:pt x="88" y="56"/>
                </a:cubicBezTo>
                <a:moveTo>
                  <a:pt x="61" y="69"/>
                </a:moveTo>
                <a:cubicBezTo>
                  <a:pt x="127" y="3"/>
                  <a:pt x="127" y="3"/>
                  <a:pt x="127" y="3"/>
                </a:cubicBezTo>
                <a:moveTo>
                  <a:pt x="111" y="0"/>
                </a:moveTo>
                <a:cubicBezTo>
                  <a:pt x="111" y="19"/>
                  <a:pt x="111" y="19"/>
                  <a:pt x="111" y="19"/>
                </a:cubicBezTo>
                <a:cubicBezTo>
                  <a:pt x="131" y="19"/>
                  <a:pt x="131" y="19"/>
                  <a:pt x="131" y="19"/>
                </a:cubicBezTo>
                <a:moveTo>
                  <a:pt x="10" y="131"/>
                </a:moveTo>
                <a:cubicBezTo>
                  <a:pt x="23" y="117"/>
                  <a:pt x="23" y="117"/>
                  <a:pt x="23" y="117"/>
                </a:cubicBezTo>
                <a:moveTo>
                  <a:pt x="100" y="117"/>
                </a:moveTo>
                <a:cubicBezTo>
                  <a:pt x="112" y="131"/>
                  <a:pt x="112" y="131"/>
                  <a:pt x="112" y="131"/>
                </a:cubicBezTo>
              </a:path>
            </a:pathLst>
          </a:custGeom>
          <a:noFill/>
          <a:ln w="17463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3384296" y="441325"/>
            <a:ext cx="5423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200" b="1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TIMELINE ROADMAP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31917" y="2442369"/>
            <a:ext cx="22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Descreva aqui os detalhes do processo 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3031917" y="4595019"/>
            <a:ext cx="22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Descreva aqui os detalhes do processo 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536515" y="4595019"/>
            <a:ext cx="2137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Descreva aqui os detalhes do processo 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555565" y="2442369"/>
            <a:ext cx="2137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Descreva aqui os detalhes do processo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721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 p14:presetBounceEnd="6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49" grpId="0" animBg="1"/>
          <p:bldP spid="50" grpId="0" animBg="1"/>
          <p:bldP spid="51" grpId="0" animBg="1"/>
          <p:bldP spid="52" grpId="0" animBg="1"/>
          <p:bldP spid="73" grpId="0"/>
          <p:bldP spid="75" grpId="0"/>
          <p:bldP spid="76" grpId="0"/>
          <p:bldP spid="7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49" grpId="0" animBg="1"/>
          <p:bldP spid="50" grpId="0" animBg="1"/>
          <p:bldP spid="51" grpId="0" animBg="1"/>
          <p:bldP spid="52" grpId="0" animBg="1"/>
          <p:bldP spid="73" grpId="0"/>
          <p:bldP spid="75" grpId="0"/>
          <p:bldP spid="76" grpId="0"/>
          <p:bldP spid="78" grpId="0"/>
        </p:bldLst>
      </p:timing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Maciel</dc:creator>
  <cp:lastModifiedBy>Guilherme Maciel</cp:lastModifiedBy>
  <cp:revision>1</cp:revision>
  <dcterms:created xsi:type="dcterms:W3CDTF">2022-05-12T19:24:54Z</dcterms:created>
  <dcterms:modified xsi:type="dcterms:W3CDTF">2022-05-12T19:30:27Z</dcterms:modified>
</cp:coreProperties>
</file>