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66FFCC"/>
    <a:srgbClr val="CCFFFF"/>
    <a:srgbClr val="EAEAEA"/>
    <a:srgbClr val="66FF99"/>
    <a:srgbClr val="00CC00"/>
    <a:srgbClr val="CCFF33"/>
    <a:srgbClr val="CCFF99"/>
    <a:srgbClr val="CCFFCC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C05259-10DF-408B-A237-55B725493BD4}" v="367" dt="2023-02-16T18:48:38.0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pe Oliveira" userId="061bc3f335368777" providerId="LiveId" clId="{21C05259-10DF-408B-A237-55B725493BD4}"/>
    <pc:docChg chg="undo custSel addSld delSld modSld sldOrd">
      <pc:chgData name="Felipe Oliveira" userId="061bc3f335368777" providerId="LiveId" clId="{21C05259-10DF-408B-A237-55B725493BD4}" dt="2023-02-16T18:48:58.085" v="1067" actId="20577"/>
      <pc:docMkLst>
        <pc:docMk/>
      </pc:docMkLst>
      <pc:sldChg chg="modSp mod">
        <pc:chgData name="Felipe Oliveira" userId="061bc3f335368777" providerId="LiveId" clId="{21C05259-10DF-408B-A237-55B725493BD4}" dt="2023-02-16T18:48:58.085" v="1067" actId="20577"/>
        <pc:sldMkLst>
          <pc:docMk/>
          <pc:sldMk cId="868763322" sldId="256"/>
        </pc:sldMkLst>
        <pc:spChg chg="mod">
          <ac:chgData name="Felipe Oliveira" userId="061bc3f335368777" providerId="LiveId" clId="{21C05259-10DF-408B-A237-55B725493BD4}" dt="2023-02-16T18:48:58.085" v="1067" actId="20577"/>
          <ac:spMkLst>
            <pc:docMk/>
            <pc:sldMk cId="868763322" sldId="256"/>
            <ac:spMk id="5" creationId="{B6B0B0EA-B567-E5BB-0AF4-877FCE4DF013}"/>
          </ac:spMkLst>
        </pc:spChg>
      </pc:sldChg>
      <pc:sldChg chg="addSp delSp modSp mod">
        <pc:chgData name="Felipe Oliveira" userId="061bc3f335368777" providerId="LiveId" clId="{21C05259-10DF-408B-A237-55B725493BD4}" dt="2023-02-16T17:04:18.669" v="581" actId="1076"/>
        <pc:sldMkLst>
          <pc:docMk/>
          <pc:sldMk cId="2238362409" sldId="258"/>
        </pc:sldMkLst>
        <pc:spChg chg="add mod">
          <ac:chgData name="Felipe Oliveira" userId="061bc3f335368777" providerId="LiveId" clId="{21C05259-10DF-408B-A237-55B725493BD4}" dt="2023-02-16T17:02:38.534" v="551" actId="1076"/>
          <ac:spMkLst>
            <pc:docMk/>
            <pc:sldMk cId="2238362409" sldId="258"/>
            <ac:spMk id="2" creationId="{79407AC3-BFD1-3F85-E09C-92180822D7DD}"/>
          </ac:spMkLst>
        </pc:spChg>
        <pc:spChg chg="add mod topLvl">
          <ac:chgData name="Felipe Oliveira" userId="061bc3f335368777" providerId="LiveId" clId="{21C05259-10DF-408B-A237-55B725493BD4}" dt="2023-02-16T16:54:33.383" v="436" actId="164"/>
          <ac:spMkLst>
            <pc:docMk/>
            <pc:sldMk cId="2238362409" sldId="258"/>
            <ac:spMk id="6" creationId="{A9CFC091-9235-CB2D-F7DF-BC4465B4C4A5}"/>
          </ac:spMkLst>
        </pc:spChg>
        <pc:spChg chg="add mod topLvl">
          <ac:chgData name="Felipe Oliveira" userId="061bc3f335368777" providerId="LiveId" clId="{21C05259-10DF-408B-A237-55B725493BD4}" dt="2023-02-16T16:54:33.383" v="436" actId="164"/>
          <ac:spMkLst>
            <pc:docMk/>
            <pc:sldMk cId="2238362409" sldId="258"/>
            <ac:spMk id="7" creationId="{3DC2523D-BC93-C52D-314A-C68D839505C3}"/>
          </ac:spMkLst>
        </pc:spChg>
        <pc:spChg chg="add mod topLvl">
          <ac:chgData name="Felipe Oliveira" userId="061bc3f335368777" providerId="LiveId" clId="{21C05259-10DF-408B-A237-55B725493BD4}" dt="2023-02-16T16:54:33.383" v="436" actId="164"/>
          <ac:spMkLst>
            <pc:docMk/>
            <pc:sldMk cId="2238362409" sldId="258"/>
            <ac:spMk id="8" creationId="{64309B4A-4CEE-3072-01DA-87DF4325EB7D}"/>
          </ac:spMkLst>
        </pc:spChg>
        <pc:spChg chg="add mod topLvl">
          <ac:chgData name="Felipe Oliveira" userId="061bc3f335368777" providerId="LiveId" clId="{21C05259-10DF-408B-A237-55B725493BD4}" dt="2023-02-16T16:54:33.383" v="436" actId="164"/>
          <ac:spMkLst>
            <pc:docMk/>
            <pc:sldMk cId="2238362409" sldId="258"/>
            <ac:spMk id="9" creationId="{07D94EAC-E246-7680-24DB-E227F34EABE9}"/>
          </ac:spMkLst>
        </pc:spChg>
        <pc:spChg chg="add mod topLvl">
          <ac:chgData name="Felipe Oliveira" userId="061bc3f335368777" providerId="LiveId" clId="{21C05259-10DF-408B-A237-55B725493BD4}" dt="2023-02-16T16:54:33.383" v="436" actId="164"/>
          <ac:spMkLst>
            <pc:docMk/>
            <pc:sldMk cId="2238362409" sldId="258"/>
            <ac:spMk id="10" creationId="{0E6946EA-FCC2-CDB4-9CED-AA664E285C79}"/>
          </ac:spMkLst>
        </pc:spChg>
        <pc:spChg chg="add mod topLvl">
          <ac:chgData name="Felipe Oliveira" userId="061bc3f335368777" providerId="LiveId" clId="{21C05259-10DF-408B-A237-55B725493BD4}" dt="2023-02-16T16:53:14.838" v="429" actId="165"/>
          <ac:spMkLst>
            <pc:docMk/>
            <pc:sldMk cId="2238362409" sldId="258"/>
            <ac:spMk id="20" creationId="{1A70F2CC-1997-797F-0ED1-F3C40A7A93F4}"/>
          </ac:spMkLst>
        </pc:spChg>
        <pc:spChg chg="add mod topLvl">
          <ac:chgData name="Felipe Oliveira" userId="061bc3f335368777" providerId="LiveId" clId="{21C05259-10DF-408B-A237-55B725493BD4}" dt="2023-02-16T16:53:14.838" v="429" actId="165"/>
          <ac:spMkLst>
            <pc:docMk/>
            <pc:sldMk cId="2238362409" sldId="258"/>
            <ac:spMk id="21" creationId="{AA84A6BC-E38C-7B2A-E801-59EBE045D54A}"/>
          </ac:spMkLst>
        </pc:spChg>
        <pc:spChg chg="add mod topLvl">
          <ac:chgData name="Felipe Oliveira" userId="061bc3f335368777" providerId="LiveId" clId="{21C05259-10DF-408B-A237-55B725493BD4}" dt="2023-02-16T16:53:14.838" v="429" actId="165"/>
          <ac:spMkLst>
            <pc:docMk/>
            <pc:sldMk cId="2238362409" sldId="258"/>
            <ac:spMk id="22" creationId="{8708FE60-C1CF-1693-ABEA-58B2CFDCBBFC}"/>
          </ac:spMkLst>
        </pc:spChg>
        <pc:spChg chg="add mod topLvl">
          <ac:chgData name="Felipe Oliveira" userId="061bc3f335368777" providerId="LiveId" clId="{21C05259-10DF-408B-A237-55B725493BD4}" dt="2023-02-16T16:53:14.838" v="429" actId="165"/>
          <ac:spMkLst>
            <pc:docMk/>
            <pc:sldMk cId="2238362409" sldId="258"/>
            <ac:spMk id="23" creationId="{6FBCEC04-02A3-744A-E289-C8193056C1E6}"/>
          </ac:spMkLst>
        </pc:spChg>
        <pc:spChg chg="add mod topLvl">
          <ac:chgData name="Felipe Oliveira" userId="061bc3f335368777" providerId="LiveId" clId="{21C05259-10DF-408B-A237-55B725493BD4}" dt="2023-02-16T16:53:14.838" v="429" actId="165"/>
          <ac:spMkLst>
            <pc:docMk/>
            <pc:sldMk cId="2238362409" sldId="258"/>
            <ac:spMk id="24" creationId="{FF911759-80D2-F9A2-3E6A-B3F93FF2520F}"/>
          </ac:spMkLst>
        </pc:spChg>
        <pc:spChg chg="add mod topLvl">
          <ac:chgData name="Felipe Oliveira" userId="061bc3f335368777" providerId="LiveId" clId="{21C05259-10DF-408B-A237-55B725493BD4}" dt="2023-02-16T16:54:16.957" v="435" actId="164"/>
          <ac:spMkLst>
            <pc:docMk/>
            <pc:sldMk cId="2238362409" sldId="258"/>
            <ac:spMk id="27" creationId="{CFB8CBF3-5055-7DE8-EDD4-6D5F2BE1E644}"/>
          </ac:spMkLst>
        </pc:spChg>
        <pc:spChg chg="add mod topLvl">
          <ac:chgData name="Felipe Oliveira" userId="061bc3f335368777" providerId="LiveId" clId="{21C05259-10DF-408B-A237-55B725493BD4}" dt="2023-02-16T16:54:16.957" v="435" actId="164"/>
          <ac:spMkLst>
            <pc:docMk/>
            <pc:sldMk cId="2238362409" sldId="258"/>
            <ac:spMk id="28" creationId="{1B84AB6F-3979-8D27-118D-16606DEDFBED}"/>
          </ac:spMkLst>
        </pc:spChg>
        <pc:spChg chg="add mod topLvl">
          <ac:chgData name="Felipe Oliveira" userId="061bc3f335368777" providerId="LiveId" clId="{21C05259-10DF-408B-A237-55B725493BD4}" dt="2023-02-16T16:54:16.957" v="435" actId="164"/>
          <ac:spMkLst>
            <pc:docMk/>
            <pc:sldMk cId="2238362409" sldId="258"/>
            <ac:spMk id="29" creationId="{3BC2C31C-270C-FD29-2A0B-D64869F392C5}"/>
          </ac:spMkLst>
        </pc:spChg>
        <pc:spChg chg="add mod topLvl">
          <ac:chgData name="Felipe Oliveira" userId="061bc3f335368777" providerId="LiveId" clId="{21C05259-10DF-408B-A237-55B725493BD4}" dt="2023-02-16T16:54:16.957" v="435" actId="164"/>
          <ac:spMkLst>
            <pc:docMk/>
            <pc:sldMk cId="2238362409" sldId="258"/>
            <ac:spMk id="30" creationId="{D3909169-D57C-D0A7-51CD-FAA7E2A812F5}"/>
          </ac:spMkLst>
        </pc:spChg>
        <pc:spChg chg="add mod topLvl">
          <ac:chgData name="Felipe Oliveira" userId="061bc3f335368777" providerId="LiveId" clId="{21C05259-10DF-408B-A237-55B725493BD4}" dt="2023-02-16T16:54:16.957" v="435" actId="164"/>
          <ac:spMkLst>
            <pc:docMk/>
            <pc:sldMk cId="2238362409" sldId="258"/>
            <ac:spMk id="31" creationId="{E1571921-CB43-2360-A4F5-5E98C1BB4B76}"/>
          </ac:spMkLst>
        </pc:spChg>
        <pc:spChg chg="add mod topLvl">
          <ac:chgData name="Felipe Oliveira" userId="061bc3f335368777" providerId="LiveId" clId="{21C05259-10DF-408B-A237-55B725493BD4}" dt="2023-02-16T16:54:16.957" v="435" actId="164"/>
          <ac:spMkLst>
            <pc:docMk/>
            <pc:sldMk cId="2238362409" sldId="258"/>
            <ac:spMk id="32" creationId="{3442B382-0D3D-E519-BBCC-9B6300A440AB}"/>
          </ac:spMkLst>
        </pc:spChg>
        <pc:spChg chg="add mod topLvl">
          <ac:chgData name="Felipe Oliveira" userId="061bc3f335368777" providerId="LiveId" clId="{21C05259-10DF-408B-A237-55B725493BD4}" dt="2023-02-16T16:54:16.957" v="435" actId="164"/>
          <ac:spMkLst>
            <pc:docMk/>
            <pc:sldMk cId="2238362409" sldId="258"/>
            <ac:spMk id="33" creationId="{D77BFA44-9419-C58E-EA3B-00E8D724E383}"/>
          </ac:spMkLst>
        </pc:spChg>
        <pc:spChg chg="add mod topLvl">
          <ac:chgData name="Felipe Oliveira" userId="061bc3f335368777" providerId="LiveId" clId="{21C05259-10DF-408B-A237-55B725493BD4}" dt="2023-02-16T16:54:16.957" v="435" actId="164"/>
          <ac:spMkLst>
            <pc:docMk/>
            <pc:sldMk cId="2238362409" sldId="258"/>
            <ac:spMk id="34" creationId="{60D6EF99-D0EA-CB14-1780-8AA19A8D427C}"/>
          </ac:spMkLst>
        </pc:spChg>
        <pc:spChg chg="add mod topLvl">
          <ac:chgData name="Felipe Oliveira" userId="061bc3f335368777" providerId="LiveId" clId="{21C05259-10DF-408B-A237-55B725493BD4}" dt="2023-02-16T16:54:16.957" v="435" actId="164"/>
          <ac:spMkLst>
            <pc:docMk/>
            <pc:sldMk cId="2238362409" sldId="258"/>
            <ac:spMk id="36" creationId="{1351F780-67AD-22F5-EFE3-319B3F66BD75}"/>
          </ac:spMkLst>
        </pc:spChg>
        <pc:spChg chg="add mod topLvl">
          <ac:chgData name="Felipe Oliveira" userId="061bc3f335368777" providerId="LiveId" clId="{21C05259-10DF-408B-A237-55B725493BD4}" dt="2023-02-16T16:54:16.957" v="435" actId="164"/>
          <ac:spMkLst>
            <pc:docMk/>
            <pc:sldMk cId="2238362409" sldId="258"/>
            <ac:spMk id="37" creationId="{6B6CE590-B09B-0F53-374B-FB4EB4B3C865}"/>
          </ac:spMkLst>
        </pc:spChg>
        <pc:spChg chg="add del mod">
          <ac:chgData name="Felipe Oliveira" userId="061bc3f335368777" providerId="LiveId" clId="{21C05259-10DF-408B-A237-55B725493BD4}" dt="2023-02-16T16:45:52.256" v="362" actId="478"/>
          <ac:spMkLst>
            <pc:docMk/>
            <pc:sldMk cId="2238362409" sldId="258"/>
            <ac:spMk id="38" creationId="{1FFDDA13-B318-581E-570D-96619F2E66F8}"/>
          </ac:spMkLst>
        </pc:spChg>
        <pc:spChg chg="add mod">
          <ac:chgData name="Felipe Oliveira" userId="061bc3f335368777" providerId="LiveId" clId="{21C05259-10DF-408B-A237-55B725493BD4}" dt="2023-02-16T16:53:46.083" v="433" actId="20577"/>
          <ac:spMkLst>
            <pc:docMk/>
            <pc:sldMk cId="2238362409" sldId="258"/>
            <ac:spMk id="42" creationId="{E6385EAE-85F4-4D6D-6402-447716D4C6D7}"/>
          </ac:spMkLst>
        </pc:spChg>
        <pc:spChg chg="add mod ord">
          <ac:chgData name="Felipe Oliveira" userId="061bc3f335368777" providerId="LiveId" clId="{21C05259-10DF-408B-A237-55B725493BD4}" dt="2023-02-16T17:00:25.542" v="502" actId="166"/>
          <ac:spMkLst>
            <pc:docMk/>
            <pc:sldMk cId="2238362409" sldId="258"/>
            <ac:spMk id="45" creationId="{B89850B9-E711-A335-2645-9A6A71485AA0}"/>
          </ac:spMkLst>
        </pc:spChg>
        <pc:spChg chg="add mod">
          <ac:chgData name="Felipe Oliveira" userId="061bc3f335368777" providerId="LiveId" clId="{21C05259-10DF-408B-A237-55B725493BD4}" dt="2023-02-16T17:00:42.606" v="504" actId="20577"/>
          <ac:spMkLst>
            <pc:docMk/>
            <pc:sldMk cId="2238362409" sldId="258"/>
            <ac:spMk id="46" creationId="{98A3C044-EA4C-EAA8-E05F-E3A472D2FC15}"/>
          </ac:spMkLst>
        </pc:spChg>
        <pc:spChg chg="add mod">
          <ac:chgData name="Felipe Oliveira" userId="061bc3f335368777" providerId="LiveId" clId="{21C05259-10DF-408B-A237-55B725493BD4}" dt="2023-02-16T17:00:49.161" v="508" actId="20577"/>
          <ac:spMkLst>
            <pc:docMk/>
            <pc:sldMk cId="2238362409" sldId="258"/>
            <ac:spMk id="47" creationId="{2607004A-780D-1CA4-77AE-9D22CA33B5AF}"/>
          </ac:spMkLst>
        </pc:spChg>
        <pc:spChg chg="add mod">
          <ac:chgData name="Felipe Oliveira" userId="061bc3f335368777" providerId="LiveId" clId="{21C05259-10DF-408B-A237-55B725493BD4}" dt="2023-02-16T17:00:54.281" v="510" actId="20577"/>
          <ac:spMkLst>
            <pc:docMk/>
            <pc:sldMk cId="2238362409" sldId="258"/>
            <ac:spMk id="48" creationId="{412E6AE8-99B5-2560-132A-2D70683FC635}"/>
          </ac:spMkLst>
        </pc:spChg>
        <pc:spChg chg="add mod">
          <ac:chgData name="Felipe Oliveira" userId="061bc3f335368777" providerId="LiveId" clId="{21C05259-10DF-408B-A237-55B725493BD4}" dt="2023-02-16T17:00:58.500" v="512" actId="20577"/>
          <ac:spMkLst>
            <pc:docMk/>
            <pc:sldMk cId="2238362409" sldId="258"/>
            <ac:spMk id="49" creationId="{F351077C-F4E3-13DF-4264-830D360AC545}"/>
          </ac:spMkLst>
        </pc:spChg>
        <pc:spChg chg="add mod ord">
          <ac:chgData name="Felipe Oliveira" userId="061bc3f335368777" providerId="LiveId" clId="{21C05259-10DF-408B-A237-55B725493BD4}" dt="2023-02-16T17:02:16.672" v="550" actId="1036"/>
          <ac:spMkLst>
            <pc:docMk/>
            <pc:sldMk cId="2238362409" sldId="258"/>
            <ac:spMk id="66" creationId="{562F0A2E-2D15-8FC4-3ABE-0A71BB3C815E}"/>
          </ac:spMkLst>
        </pc:spChg>
        <pc:spChg chg="add mod">
          <ac:chgData name="Felipe Oliveira" userId="061bc3f335368777" providerId="LiveId" clId="{21C05259-10DF-408B-A237-55B725493BD4}" dt="2023-02-16T17:04:08.618" v="579" actId="404"/>
          <ac:spMkLst>
            <pc:docMk/>
            <pc:sldMk cId="2238362409" sldId="258"/>
            <ac:spMk id="67" creationId="{A3317928-03E0-B8E9-53ED-2557CBD41ED5}"/>
          </ac:spMkLst>
        </pc:spChg>
        <pc:spChg chg="add mod">
          <ac:chgData name="Felipe Oliveira" userId="061bc3f335368777" providerId="LiveId" clId="{21C05259-10DF-408B-A237-55B725493BD4}" dt="2023-02-16T17:04:18.669" v="581" actId="1076"/>
          <ac:spMkLst>
            <pc:docMk/>
            <pc:sldMk cId="2238362409" sldId="258"/>
            <ac:spMk id="68" creationId="{C394A9E6-EF61-FDC3-BF35-8F56F782B874}"/>
          </ac:spMkLst>
        </pc:spChg>
        <pc:grpChg chg="add del mod topLvl">
          <ac:chgData name="Felipe Oliveira" userId="061bc3f335368777" providerId="LiveId" clId="{21C05259-10DF-408B-A237-55B725493BD4}" dt="2023-02-16T16:53:14.838" v="429" actId="165"/>
          <ac:grpSpMkLst>
            <pc:docMk/>
            <pc:sldMk cId="2238362409" sldId="258"/>
            <ac:grpSpMk id="39" creationId="{0B46D45B-CE05-1B7E-7CFC-DE725A73537D}"/>
          </ac:grpSpMkLst>
        </pc:grpChg>
        <pc:grpChg chg="add del mod">
          <ac:chgData name="Felipe Oliveira" userId="061bc3f335368777" providerId="LiveId" clId="{21C05259-10DF-408B-A237-55B725493BD4}" dt="2023-02-16T16:49:30.376" v="414" actId="165"/>
          <ac:grpSpMkLst>
            <pc:docMk/>
            <pc:sldMk cId="2238362409" sldId="258"/>
            <ac:grpSpMk id="40" creationId="{CED3D723-7FC1-AC48-82B9-D42CE2FD8D17}"/>
          </ac:grpSpMkLst>
        </pc:grpChg>
        <pc:grpChg chg="add del mod">
          <ac:chgData name="Felipe Oliveira" userId="061bc3f335368777" providerId="LiveId" clId="{21C05259-10DF-408B-A237-55B725493BD4}" dt="2023-02-16T16:53:56.096" v="434" actId="165"/>
          <ac:grpSpMkLst>
            <pc:docMk/>
            <pc:sldMk cId="2238362409" sldId="258"/>
            <ac:grpSpMk id="41" creationId="{D831F17D-698D-D8E4-3144-CCFAF6EA5782}"/>
          </ac:grpSpMkLst>
        </pc:grpChg>
        <pc:grpChg chg="add mod">
          <ac:chgData name="Felipe Oliveira" userId="061bc3f335368777" providerId="LiveId" clId="{21C05259-10DF-408B-A237-55B725493BD4}" dt="2023-02-16T16:54:16.957" v="435" actId="164"/>
          <ac:grpSpMkLst>
            <pc:docMk/>
            <pc:sldMk cId="2238362409" sldId="258"/>
            <ac:grpSpMk id="43" creationId="{8EAA5A27-8774-7BED-8D1C-6527CFB5D96E}"/>
          </ac:grpSpMkLst>
        </pc:grpChg>
        <pc:grpChg chg="add mod">
          <ac:chgData name="Felipe Oliveira" userId="061bc3f335368777" providerId="LiveId" clId="{21C05259-10DF-408B-A237-55B725493BD4}" dt="2023-02-16T16:54:33.383" v="436" actId="164"/>
          <ac:grpSpMkLst>
            <pc:docMk/>
            <pc:sldMk cId="2238362409" sldId="258"/>
            <ac:grpSpMk id="44" creationId="{712F4BA5-EA1B-7788-9D09-F1329C3FA7EF}"/>
          </ac:grpSpMkLst>
        </pc:grpChg>
        <pc:graphicFrameChg chg="add del mod">
          <ac:chgData name="Felipe Oliveira" userId="061bc3f335368777" providerId="LiveId" clId="{21C05259-10DF-408B-A237-55B725493BD4}" dt="2023-02-16T16:16:33.807" v="18" actId="478"/>
          <ac:graphicFrameMkLst>
            <pc:docMk/>
            <pc:sldMk cId="2238362409" sldId="258"/>
            <ac:graphicFrameMk id="5" creationId="{B7EEE5CA-19C6-67CD-4A65-542F03AC2D35}"/>
          </ac:graphicFrameMkLst>
        </pc:graphicFrameChg>
        <pc:graphicFrameChg chg="add del mod">
          <ac:chgData name="Felipe Oliveira" userId="061bc3f335368777" providerId="LiveId" clId="{21C05259-10DF-408B-A237-55B725493BD4}" dt="2023-02-16T16:31:19.351" v="210" actId="478"/>
          <ac:graphicFrameMkLst>
            <pc:docMk/>
            <pc:sldMk cId="2238362409" sldId="258"/>
            <ac:graphicFrameMk id="13" creationId="{6460EDBA-FA13-C346-2C62-9155563A6B6A}"/>
          </ac:graphicFrameMkLst>
        </pc:graphicFrameChg>
        <pc:cxnChg chg="add del">
          <ac:chgData name="Felipe Oliveira" userId="061bc3f335368777" providerId="LiveId" clId="{21C05259-10DF-408B-A237-55B725493BD4}" dt="2023-02-16T16:27:17.517" v="191" actId="478"/>
          <ac:cxnSpMkLst>
            <pc:docMk/>
            <pc:sldMk cId="2238362409" sldId="258"/>
            <ac:cxnSpMk id="15" creationId="{3D40D421-BE9C-DCE4-018C-49BD03E8420F}"/>
          </ac:cxnSpMkLst>
        </pc:cxnChg>
        <pc:cxnChg chg="add mod topLvl">
          <ac:chgData name="Felipe Oliveira" userId="061bc3f335368777" providerId="LiveId" clId="{21C05259-10DF-408B-A237-55B725493BD4}" dt="2023-02-16T16:53:56.096" v="434" actId="165"/>
          <ac:cxnSpMkLst>
            <pc:docMk/>
            <pc:sldMk cId="2238362409" sldId="258"/>
            <ac:cxnSpMk id="19" creationId="{1D7DA31F-3F2A-6AEA-24C1-6040389B0BD6}"/>
          </ac:cxnSpMkLst>
        </pc:cxnChg>
        <pc:cxnChg chg="add mod topLvl">
          <ac:chgData name="Felipe Oliveira" userId="061bc3f335368777" providerId="LiveId" clId="{21C05259-10DF-408B-A237-55B725493BD4}" dt="2023-02-16T16:53:56.096" v="434" actId="165"/>
          <ac:cxnSpMkLst>
            <pc:docMk/>
            <pc:sldMk cId="2238362409" sldId="258"/>
            <ac:cxnSpMk id="25" creationId="{25EBEE30-F123-26DA-8039-FD4B5D8F2037}"/>
          </ac:cxnSpMkLst>
        </pc:cxnChg>
        <pc:cxnChg chg="add mod">
          <ac:chgData name="Felipe Oliveira" userId="061bc3f335368777" providerId="LiveId" clId="{21C05259-10DF-408B-A237-55B725493BD4}" dt="2023-02-16T17:00:00.141" v="499" actId="14100"/>
          <ac:cxnSpMkLst>
            <pc:docMk/>
            <pc:sldMk cId="2238362409" sldId="258"/>
            <ac:cxnSpMk id="51" creationId="{42503ED1-108A-DC16-20AE-585C816FE57B}"/>
          </ac:cxnSpMkLst>
        </pc:cxnChg>
        <pc:cxnChg chg="add mod">
          <ac:chgData name="Felipe Oliveira" userId="061bc3f335368777" providerId="LiveId" clId="{21C05259-10DF-408B-A237-55B725493BD4}" dt="2023-02-16T16:59:39.758" v="496" actId="14100"/>
          <ac:cxnSpMkLst>
            <pc:docMk/>
            <pc:sldMk cId="2238362409" sldId="258"/>
            <ac:cxnSpMk id="52" creationId="{12C8DA5A-770B-565B-7F0E-A4E4FABA6816}"/>
          </ac:cxnSpMkLst>
        </pc:cxnChg>
        <pc:cxnChg chg="add mod">
          <ac:chgData name="Felipe Oliveira" userId="061bc3f335368777" providerId="LiveId" clId="{21C05259-10DF-408B-A237-55B725493BD4}" dt="2023-02-16T16:59:56.007" v="498" actId="14100"/>
          <ac:cxnSpMkLst>
            <pc:docMk/>
            <pc:sldMk cId="2238362409" sldId="258"/>
            <ac:cxnSpMk id="55" creationId="{1A3B7ED9-915F-03E5-DFEC-DF85CFAA0B1E}"/>
          </ac:cxnSpMkLst>
        </pc:cxnChg>
        <pc:cxnChg chg="add mod">
          <ac:chgData name="Felipe Oliveira" userId="061bc3f335368777" providerId="LiveId" clId="{21C05259-10DF-408B-A237-55B725493BD4}" dt="2023-02-16T16:59:51.190" v="497" actId="14100"/>
          <ac:cxnSpMkLst>
            <pc:docMk/>
            <pc:sldMk cId="2238362409" sldId="258"/>
            <ac:cxnSpMk id="57" creationId="{F5A4F3B1-17BF-0F03-69AA-6A495A267F0E}"/>
          </ac:cxnSpMkLst>
        </pc:cxnChg>
        <pc:cxnChg chg="add mod">
          <ac:chgData name="Felipe Oliveira" userId="061bc3f335368777" providerId="LiveId" clId="{21C05259-10DF-408B-A237-55B725493BD4}" dt="2023-02-16T17:00:19.285" v="501" actId="14100"/>
          <ac:cxnSpMkLst>
            <pc:docMk/>
            <pc:sldMk cId="2238362409" sldId="258"/>
            <ac:cxnSpMk id="64" creationId="{13AEB60E-AE04-570B-C191-E7623DA43091}"/>
          </ac:cxnSpMkLst>
        </pc:cxnChg>
      </pc:sldChg>
      <pc:sldChg chg="addSp delSp modSp mod">
        <pc:chgData name="Felipe Oliveira" userId="061bc3f335368777" providerId="LiveId" clId="{21C05259-10DF-408B-A237-55B725493BD4}" dt="2023-02-16T18:06:45.768" v="882"/>
        <pc:sldMkLst>
          <pc:docMk/>
          <pc:sldMk cId="180267256" sldId="259"/>
        </pc:sldMkLst>
        <pc:spChg chg="add mod">
          <ac:chgData name="Felipe Oliveira" userId="061bc3f335368777" providerId="LiveId" clId="{21C05259-10DF-408B-A237-55B725493BD4}" dt="2023-02-16T17:11:34.102" v="616" actId="1076"/>
          <ac:spMkLst>
            <pc:docMk/>
            <pc:sldMk cId="180267256" sldId="259"/>
            <ac:spMk id="3" creationId="{98DEE4EA-ED5A-CE09-DD7E-23DDD335183D}"/>
          </ac:spMkLst>
        </pc:spChg>
        <pc:spChg chg="add mod ord">
          <ac:chgData name="Felipe Oliveira" userId="061bc3f335368777" providerId="LiveId" clId="{21C05259-10DF-408B-A237-55B725493BD4}" dt="2023-02-16T18:06:34.037" v="881" actId="167"/>
          <ac:spMkLst>
            <pc:docMk/>
            <pc:sldMk cId="180267256" sldId="259"/>
            <ac:spMk id="7" creationId="{C77E21AC-EC20-B470-B456-0F35D0DAE8D0}"/>
          </ac:spMkLst>
        </pc:spChg>
        <pc:graphicFrameChg chg="add mod">
          <ac:chgData name="Felipe Oliveira" userId="061bc3f335368777" providerId="LiveId" clId="{21C05259-10DF-408B-A237-55B725493BD4}" dt="2023-02-16T18:06:45.768" v="882"/>
          <ac:graphicFrameMkLst>
            <pc:docMk/>
            <pc:sldMk cId="180267256" sldId="259"/>
            <ac:graphicFrameMk id="6" creationId="{49DBBA4B-5067-074F-1E00-4A9F101AA97A}"/>
          </ac:graphicFrameMkLst>
        </pc:graphicFrameChg>
        <pc:cxnChg chg="add del mod">
          <ac:chgData name="Felipe Oliveira" userId="061bc3f335368777" providerId="LiveId" clId="{21C05259-10DF-408B-A237-55B725493BD4}" dt="2023-02-16T17:11:14.352" v="584"/>
          <ac:cxnSpMkLst>
            <pc:docMk/>
            <pc:sldMk cId="180267256" sldId="259"/>
            <ac:cxnSpMk id="2" creationId="{43ECA320-BD49-868D-7D4A-30348765FF20}"/>
          </ac:cxnSpMkLst>
        </pc:cxnChg>
      </pc:sldChg>
      <pc:sldChg chg="addSp modSp add mod">
        <pc:chgData name="Felipe Oliveira" userId="061bc3f335368777" providerId="LiveId" clId="{21C05259-10DF-408B-A237-55B725493BD4}" dt="2023-02-16T18:23:51.236" v="943" actId="1076"/>
        <pc:sldMkLst>
          <pc:docMk/>
          <pc:sldMk cId="4265842759" sldId="260"/>
        </pc:sldMkLst>
        <pc:spChg chg="add mod">
          <ac:chgData name="Felipe Oliveira" userId="061bc3f335368777" providerId="LiveId" clId="{21C05259-10DF-408B-A237-55B725493BD4}" dt="2023-02-16T18:02:02.277" v="779" actId="1076"/>
          <ac:spMkLst>
            <pc:docMk/>
            <pc:sldMk cId="4265842759" sldId="260"/>
            <ac:spMk id="2" creationId="{5F5EFCFD-DC53-C566-129C-2353A8D88715}"/>
          </ac:spMkLst>
        </pc:spChg>
        <pc:spChg chg="add mod">
          <ac:chgData name="Felipe Oliveira" userId="061bc3f335368777" providerId="LiveId" clId="{21C05259-10DF-408B-A237-55B725493BD4}" dt="2023-02-16T18:12:57.996" v="938" actId="1037"/>
          <ac:spMkLst>
            <pc:docMk/>
            <pc:sldMk cId="4265842759" sldId="260"/>
            <ac:spMk id="3" creationId="{B32FA29B-9D7A-ABAE-8263-D0EA52765DE3}"/>
          </ac:spMkLst>
        </pc:spChg>
        <pc:spChg chg="add mod">
          <ac:chgData name="Felipe Oliveira" userId="061bc3f335368777" providerId="LiveId" clId="{21C05259-10DF-408B-A237-55B725493BD4}" dt="2023-02-16T18:07:16.716" v="887" actId="207"/>
          <ac:spMkLst>
            <pc:docMk/>
            <pc:sldMk cId="4265842759" sldId="260"/>
            <ac:spMk id="4" creationId="{F75E13F7-DD88-F223-377F-EC78D8EB0ED0}"/>
          </ac:spMkLst>
        </pc:spChg>
        <pc:spChg chg="add mod">
          <ac:chgData name="Felipe Oliveira" userId="061bc3f335368777" providerId="LiveId" clId="{21C05259-10DF-408B-A237-55B725493BD4}" dt="2023-02-16T18:07:16.716" v="887" actId="207"/>
          <ac:spMkLst>
            <pc:docMk/>
            <pc:sldMk cId="4265842759" sldId="260"/>
            <ac:spMk id="5" creationId="{D912A73D-87AA-92D5-E876-955391DACC3A}"/>
          </ac:spMkLst>
        </pc:spChg>
        <pc:spChg chg="add mod">
          <ac:chgData name="Felipe Oliveira" userId="061bc3f335368777" providerId="LiveId" clId="{21C05259-10DF-408B-A237-55B725493BD4}" dt="2023-02-16T18:23:51.236" v="943" actId="1076"/>
          <ac:spMkLst>
            <pc:docMk/>
            <pc:sldMk cId="4265842759" sldId="260"/>
            <ac:spMk id="6" creationId="{A3446874-29ED-97A3-1CC7-80690C34DCA0}"/>
          </ac:spMkLst>
        </pc:spChg>
        <pc:spChg chg="add mod">
          <ac:chgData name="Felipe Oliveira" userId="061bc3f335368777" providerId="LiveId" clId="{21C05259-10DF-408B-A237-55B725493BD4}" dt="2023-02-16T18:23:51.236" v="943" actId="1076"/>
          <ac:spMkLst>
            <pc:docMk/>
            <pc:sldMk cId="4265842759" sldId="260"/>
            <ac:spMk id="7" creationId="{3F71FA7F-21FE-6869-30AF-A72718426A8F}"/>
          </ac:spMkLst>
        </pc:spChg>
        <pc:graphicFrameChg chg="add mod">
          <ac:chgData name="Felipe Oliveira" userId="061bc3f335368777" providerId="LiveId" clId="{21C05259-10DF-408B-A237-55B725493BD4}" dt="2023-02-16T18:12:47.357" v="936"/>
          <ac:graphicFrameMkLst>
            <pc:docMk/>
            <pc:sldMk cId="4265842759" sldId="260"/>
            <ac:graphicFrameMk id="10" creationId="{B008AE43-CCB1-50EE-43AC-102813BFD76E}"/>
          </ac:graphicFrameMkLst>
        </pc:graphicFrameChg>
      </pc:sldChg>
      <pc:sldChg chg="addSp delSp modSp add del mod">
        <pc:chgData name="Felipe Oliveira" userId="061bc3f335368777" providerId="LiveId" clId="{21C05259-10DF-408B-A237-55B725493BD4}" dt="2023-02-16T18:45:52.186" v="997" actId="2696"/>
        <pc:sldMkLst>
          <pc:docMk/>
          <pc:sldMk cId="3327295112" sldId="261"/>
        </pc:sldMkLst>
        <pc:spChg chg="add del mod">
          <ac:chgData name="Felipe Oliveira" userId="061bc3f335368777" providerId="LiveId" clId="{21C05259-10DF-408B-A237-55B725493BD4}" dt="2023-02-16T18:42:14.438" v="945" actId="478"/>
          <ac:spMkLst>
            <pc:docMk/>
            <pc:sldMk cId="3327295112" sldId="261"/>
            <ac:spMk id="2" creationId="{E6A65832-3FF0-6EA6-C78B-563002DCB594}"/>
          </ac:spMkLst>
        </pc:spChg>
        <pc:spChg chg="add del mod">
          <ac:chgData name="Felipe Oliveira" userId="061bc3f335368777" providerId="LiveId" clId="{21C05259-10DF-408B-A237-55B725493BD4}" dt="2023-02-16T18:44:56.230" v="961" actId="478"/>
          <ac:spMkLst>
            <pc:docMk/>
            <pc:sldMk cId="3327295112" sldId="261"/>
            <ac:spMk id="6" creationId="{933CCFEC-C8FC-E4F7-EA7D-81796F9FD8EF}"/>
          </ac:spMkLst>
        </pc:spChg>
        <pc:spChg chg="add mod">
          <ac:chgData name="Felipe Oliveira" userId="061bc3f335368777" providerId="LiveId" clId="{21C05259-10DF-408B-A237-55B725493BD4}" dt="2023-02-16T18:45:42.084" v="993" actId="1076"/>
          <ac:spMkLst>
            <pc:docMk/>
            <pc:sldMk cId="3327295112" sldId="261"/>
            <ac:spMk id="7" creationId="{14E1F087-D779-304A-07EA-7C3A473DC3BD}"/>
          </ac:spMkLst>
        </pc:spChg>
      </pc:sldChg>
      <pc:sldChg chg="add del">
        <pc:chgData name="Felipe Oliveira" userId="061bc3f335368777" providerId="LiveId" clId="{21C05259-10DF-408B-A237-55B725493BD4}" dt="2023-02-16T18:45:04.514" v="962" actId="2696"/>
        <pc:sldMkLst>
          <pc:docMk/>
          <pc:sldMk cId="60477217" sldId="262"/>
        </pc:sldMkLst>
      </pc:sldChg>
      <pc:sldChg chg="addSp delSp modSp add del mod ord">
        <pc:chgData name="Felipe Oliveira" userId="061bc3f335368777" providerId="LiveId" clId="{21C05259-10DF-408B-A237-55B725493BD4}" dt="2023-02-16T18:48:34.276" v="1052" actId="2696"/>
        <pc:sldMkLst>
          <pc:docMk/>
          <pc:sldMk cId="1427207232" sldId="262"/>
        </pc:sldMkLst>
        <pc:spChg chg="mod">
          <ac:chgData name="Felipe Oliveira" userId="061bc3f335368777" providerId="LiveId" clId="{21C05259-10DF-408B-A237-55B725493BD4}" dt="2023-02-16T18:45:59.564" v="1023" actId="20577"/>
          <ac:spMkLst>
            <pc:docMk/>
            <pc:sldMk cId="1427207232" sldId="262"/>
            <ac:spMk id="5" creationId="{B6B0B0EA-B567-E5BB-0AF4-877FCE4DF013}"/>
          </ac:spMkLst>
        </pc:spChg>
        <pc:spChg chg="del">
          <ac:chgData name="Felipe Oliveira" userId="061bc3f335368777" providerId="LiveId" clId="{21C05259-10DF-408B-A237-55B725493BD4}" dt="2023-02-16T18:46:54.156" v="1032" actId="478"/>
          <ac:spMkLst>
            <pc:docMk/>
            <pc:sldMk cId="1427207232" sldId="262"/>
            <ac:spMk id="27" creationId="{BC129E7B-A70A-C972-8458-485C157094A9}"/>
          </ac:spMkLst>
        </pc:spChg>
        <pc:picChg chg="add del mod">
          <ac:chgData name="Felipe Oliveira" userId="061bc3f335368777" providerId="LiveId" clId="{21C05259-10DF-408B-A237-55B725493BD4}" dt="2023-02-16T18:47:17.386" v="1035" actId="478"/>
          <ac:picMkLst>
            <pc:docMk/>
            <pc:sldMk cId="1427207232" sldId="262"/>
            <ac:picMk id="3" creationId="{3CFA5DE9-4138-ED89-479D-339A79B9C3D9}"/>
          </ac:picMkLst>
        </pc:picChg>
        <pc:picChg chg="add del mod">
          <ac:chgData name="Felipe Oliveira" userId="061bc3f335368777" providerId="LiveId" clId="{21C05259-10DF-408B-A237-55B725493BD4}" dt="2023-02-16T18:48:21.023" v="1048" actId="478"/>
          <ac:picMkLst>
            <pc:docMk/>
            <pc:sldMk cId="1427207232" sldId="262"/>
            <ac:picMk id="7" creationId="{C4C2D35C-6A77-DDBE-5E96-9EAC28528FC8}"/>
          </ac:picMkLst>
        </pc:picChg>
        <pc:picChg chg="del">
          <ac:chgData name="Felipe Oliveira" userId="061bc3f335368777" providerId="LiveId" clId="{21C05259-10DF-408B-A237-55B725493BD4}" dt="2023-02-16T18:46:32.753" v="1025" actId="478"/>
          <ac:picMkLst>
            <pc:docMk/>
            <pc:sldMk cId="1427207232" sldId="262"/>
            <ac:picMk id="26" creationId="{CFC83B14-4EE3-156D-5E83-1AAA457E7F1F}"/>
          </ac:picMkLst>
        </pc:picChg>
      </pc:sldChg>
      <pc:sldChg chg="addSp delSp modSp add mod ord">
        <pc:chgData name="Felipe Oliveira" userId="061bc3f335368777" providerId="LiveId" clId="{21C05259-10DF-408B-A237-55B725493BD4}" dt="2023-02-16T18:48:42.269" v="1055" actId="1076"/>
        <pc:sldMkLst>
          <pc:docMk/>
          <pc:sldMk cId="507931954" sldId="263"/>
        </pc:sldMkLst>
        <pc:spChg chg="add mod">
          <ac:chgData name="Felipe Oliveira" userId="061bc3f335368777" providerId="LiveId" clId="{21C05259-10DF-408B-A237-55B725493BD4}" dt="2023-02-16T18:48:42.269" v="1055" actId="1076"/>
          <ac:spMkLst>
            <pc:docMk/>
            <pc:sldMk cId="507931954" sldId="263"/>
            <ac:spMk id="2" creationId="{2FDE6CDC-0F55-44F2-D79F-A8C7DC181864}"/>
          </ac:spMkLst>
        </pc:spChg>
        <pc:spChg chg="del">
          <ac:chgData name="Felipe Oliveira" userId="061bc3f335368777" providerId="LiveId" clId="{21C05259-10DF-408B-A237-55B725493BD4}" dt="2023-02-16T18:48:37.766" v="1053" actId="478"/>
          <ac:spMkLst>
            <pc:docMk/>
            <pc:sldMk cId="507931954" sldId="263"/>
            <ac:spMk id="5" creationId="{B6B0B0EA-B567-E5BB-0AF4-877FCE4DF013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43723057873579757"/>
          <c:y val="0.15437731686440262"/>
          <c:w val="0.37463067116610421"/>
          <c:h val="0.76279125756368171"/>
        </c:manualLayout>
      </c:layout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Categorias</c:v>
                </c:pt>
              </c:strCache>
            </c:strRef>
          </c:tx>
          <c:dPt>
            <c:idx val="0"/>
            <c:bubble3D val="0"/>
            <c:spPr>
              <a:solidFill>
                <a:srgbClr val="CCFFFF"/>
              </a:solidFill>
              <a:ln w="19050">
                <a:solidFill>
                  <a:schemeClr val="lt1"/>
                </a:solidFill>
              </a:ln>
              <a:effectLst>
                <a:outerShdw blurRad="50800" dist="50800" dir="5400000" sx="1000" sy="1000" algn="ctr" rotWithShape="0">
                  <a:srgbClr val="000000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FBE-4A5B-BD96-85F61A7BAEA6}"/>
              </c:ext>
            </c:extLst>
          </c:dPt>
          <c:dPt>
            <c:idx val="1"/>
            <c:bubble3D val="0"/>
            <c:spPr>
              <a:solidFill>
                <a:srgbClr val="EAEAE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1FBE-4A5B-BD96-85F61A7BAEA6}"/>
              </c:ext>
            </c:extLst>
          </c:dPt>
          <c:dPt>
            <c:idx val="2"/>
            <c:bubble3D val="0"/>
            <c:spPr>
              <a:solidFill>
                <a:srgbClr val="66FF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FBE-4A5B-BD96-85F61A7BAEA6}"/>
              </c:ext>
            </c:extLst>
          </c:dPt>
          <c:dPt>
            <c:idx val="3"/>
            <c:bubble3D val="0"/>
            <c:spPr>
              <a:solidFill>
                <a:srgbClr val="00CC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1FBE-4A5B-BD96-85F61A7BAEA6}"/>
              </c:ext>
            </c:extLst>
          </c:dPt>
          <c:dPt>
            <c:idx val="4"/>
            <c:bubble3D val="0"/>
            <c:spPr>
              <a:solidFill>
                <a:srgbClr val="CCFF3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FBE-4A5B-BD96-85F61A7BAEA6}"/>
              </c:ext>
            </c:extLst>
          </c:dPt>
          <c:dPt>
            <c:idx val="5"/>
            <c:bubble3D val="0"/>
            <c:spPr>
              <a:solidFill>
                <a:srgbClr val="CCFF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1FBE-4A5B-BD96-85F61A7BAEA6}"/>
              </c:ext>
            </c:extLst>
          </c:dPt>
          <c:dPt>
            <c:idx val="6"/>
            <c:bubble3D val="0"/>
            <c:spPr>
              <a:solidFill>
                <a:srgbClr val="66FFC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FBE-4A5B-BD96-85F61A7BAEA6}"/>
              </c:ext>
            </c:extLst>
          </c:dPt>
          <c:dPt>
            <c:idx val="7"/>
            <c:bubble3D val="0"/>
            <c:spPr>
              <a:solidFill>
                <a:srgbClr val="CCFFC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1FBE-4A5B-BD96-85F61A7BAEA6}"/>
              </c:ext>
            </c:extLst>
          </c:dPt>
          <c:dPt>
            <c:idx val="8"/>
            <c:bubble3D val="0"/>
            <c:spPr>
              <a:solidFill>
                <a:srgbClr val="0099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FBE-4A5B-BD96-85F61A7BAEA6}"/>
              </c:ext>
            </c:extLst>
          </c:dPt>
          <c:dPt>
            <c:idx val="9"/>
            <c:bubble3D val="0"/>
            <c:spPr>
              <a:solidFill>
                <a:srgbClr val="00FFC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1FBE-4A5B-BD96-85F61A7BAEA6}"/>
              </c:ext>
            </c:extLst>
          </c:dPt>
          <c:dPt>
            <c:idx val="10"/>
            <c:bubble3D val="0"/>
            <c:spPr>
              <a:solidFill>
                <a:srgbClr val="6699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FBE-4A5B-BD96-85F61A7BAEA6}"/>
              </c:ext>
            </c:extLst>
          </c:dPt>
          <c:dPt>
            <c:idx val="11"/>
            <c:bubble3D val="0"/>
            <c:spPr>
              <a:solidFill>
                <a:srgbClr val="00CC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1FBE-4A5B-BD96-85F61A7BAEA6}"/>
              </c:ext>
            </c:extLst>
          </c:dPt>
          <c:dPt>
            <c:idx val="12"/>
            <c:bubble3D val="0"/>
            <c:spPr>
              <a:solidFill>
                <a:srgbClr val="00CC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FBE-4A5B-BD96-85F61A7BAEA6}"/>
              </c:ext>
            </c:extLst>
          </c:dPt>
          <c:dPt>
            <c:idx val="13"/>
            <c:bubble3D val="0"/>
            <c:spPr>
              <a:solidFill>
                <a:srgbClr val="0099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1FBE-4A5B-BD96-85F61A7BAEA6}"/>
              </c:ext>
            </c:extLst>
          </c:dPt>
          <c:dPt>
            <c:idx val="14"/>
            <c:bubble3D val="0"/>
            <c:spPr>
              <a:solidFill>
                <a:srgbClr val="3399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FBE-4A5B-BD96-85F61A7BAEA6}"/>
              </c:ext>
            </c:extLst>
          </c:dPt>
          <c:dPt>
            <c:idx val="15"/>
            <c:bubble3D val="0"/>
            <c:spPr>
              <a:solidFill>
                <a:srgbClr val="0066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FBE-4A5B-BD96-85F61A7BAEA6}"/>
              </c:ext>
            </c:extLst>
          </c:dPt>
          <c:dLbls>
            <c:numFmt formatCode="&quot;R$&quot;\ #,##0.00" sourceLinked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Planilha1!$A$2:$A$17</c:f>
              <c:strCache>
                <c:ptCount val="16"/>
                <c:pt idx="0">
                  <c:v>PAINEL</c:v>
                </c:pt>
                <c:pt idx="1">
                  <c:v>SECCIONADORA</c:v>
                </c:pt>
                <c:pt idx="2">
                  <c:v>FUSÍVEL</c:v>
                </c:pt>
                <c:pt idx="3">
                  <c:v>DISJUNTOR</c:v>
                </c:pt>
                <c:pt idx="4">
                  <c:v>RELÉ TÉRMICO</c:v>
                </c:pt>
                <c:pt idx="5">
                  <c:v>DISJUNTOR MOTOR</c:v>
                </c:pt>
                <c:pt idx="6">
                  <c:v>CONTATOR</c:v>
                </c:pt>
                <c:pt idx="7">
                  <c:v>BOTÕES/COMUTADORES/SINALIZADORES</c:v>
                </c:pt>
                <c:pt idx="8">
                  <c:v>RELÉS AUXILIARES</c:v>
                </c:pt>
                <c:pt idx="9">
                  <c:v>RELÉS ELETRÔNICOS</c:v>
                </c:pt>
                <c:pt idx="10">
                  <c:v>FONTES</c:v>
                </c:pt>
                <c:pt idx="11">
                  <c:v>TRANSFORMADORES</c:v>
                </c:pt>
                <c:pt idx="12">
                  <c:v>BORNES</c:v>
                </c:pt>
                <c:pt idx="13">
                  <c:v>CABOS</c:v>
                </c:pt>
                <c:pt idx="14">
                  <c:v>BARRAMENTO</c:v>
                </c:pt>
                <c:pt idx="15">
                  <c:v>TERMINAL</c:v>
                </c:pt>
              </c:strCache>
            </c:strRef>
          </c:cat>
          <c:val>
            <c:numRef>
              <c:f>Planilha1!$B$2:$B$17</c:f>
              <c:numCache>
                <c:formatCode>General</c:formatCode>
                <c:ptCount val="16"/>
                <c:pt idx="0">
                  <c:v>4111</c:v>
                </c:pt>
                <c:pt idx="1">
                  <c:v>2307</c:v>
                </c:pt>
                <c:pt idx="2">
                  <c:v>5034</c:v>
                </c:pt>
                <c:pt idx="3">
                  <c:v>4581</c:v>
                </c:pt>
                <c:pt idx="4">
                  <c:v>3954</c:v>
                </c:pt>
                <c:pt idx="5">
                  <c:v>5667</c:v>
                </c:pt>
                <c:pt idx="6">
                  <c:v>9050</c:v>
                </c:pt>
                <c:pt idx="7">
                  <c:v>8325</c:v>
                </c:pt>
                <c:pt idx="8">
                  <c:v>1012</c:v>
                </c:pt>
                <c:pt idx="9">
                  <c:v>8951</c:v>
                </c:pt>
                <c:pt idx="10">
                  <c:v>4095</c:v>
                </c:pt>
                <c:pt idx="11">
                  <c:v>5491</c:v>
                </c:pt>
                <c:pt idx="12">
                  <c:v>7816</c:v>
                </c:pt>
                <c:pt idx="13">
                  <c:v>1388</c:v>
                </c:pt>
                <c:pt idx="14">
                  <c:v>8170</c:v>
                </c:pt>
                <c:pt idx="15">
                  <c:v>8797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BE-4A5B-BD96-85F61A7BAE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ayout>
        <c:manualLayout>
          <c:xMode val="edge"/>
          <c:yMode val="edge"/>
          <c:x val="9.3749999999999997E-3"/>
          <c:y val="3.1778848930927105E-2"/>
          <c:w val="0.33802079232283466"/>
          <c:h val="0.9569032383794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66FFCC"/>
            </a:solidFill>
            <a:ln>
              <a:noFill/>
            </a:ln>
            <a:effectLst/>
            <a:sp3d/>
          </c:spPr>
          <c:invertIfNegative val="0"/>
          <c:cat>
            <c:strRef>
              <c:f>Planilha1!$A$2:$A$8</c:f>
              <c:strCache>
                <c:ptCount val="7"/>
                <c:pt idx="0">
                  <c:v>Erros Administrativos</c:v>
                </c:pt>
                <c:pt idx="1">
                  <c:v>Fornecedores</c:v>
                </c:pt>
                <c:pt idx="2">
                  <c:v>Furto Interno</c:v>
                </c:pt>
                <c:pt idx="3">
                  <c:v>Erros de Inventário</c:v>
                </c:pt>
                <c:pt idx="4">
                  <c:v>Furto Externo</c:v>
                </c:pt>
                <c:pt idx="5">
                  <c:v>Quebra Operacional</c:v>
                </c:pt>
                <c:pt idx="6">
                  <c:v>Outros Ajustes</c:v>
                </c:pt>
              </c:strCache>
            </c:strRef>
          </c:cat>
          <c:val>
            <c:numRef>
              <c:f>Planilha1!$B$2:$B$8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6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D0-411F-A7D2-158B9CBBB6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83024799"/>
        <c:axId val="683015231"/>
        <c:axId val="0"/>
      </c:bar3DChart>
      <c:catAx>
        <c:axId val="6830247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solidFill>
            <a:schemeClr val="bg1">
              <a:lumMod val="95000"/>
            </a:schemeClr>
          </a:solidFill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83015231"/>
        <c:crosses val="autoZero"/>
        <c:auto val="1"/>
        <c:lblAlgn val="ctr"/>
        <c:lblOffset val="100"/>
        <c:noMultiLvlLbl val="0"/>
      </c:catAx>
      <c:valAx>
        <c:axId val="68301523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solidFill>
            <a:schemeClr val="bg1">
              <a:lumMod val="95000"/>
            </a:schemeClr>
          </a:solidFill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830247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A524C9-846D-2A50-E7C0-806536B635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DABBE87-F847-FA93-8165-B0973C901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314148-2C15-16DF-9EF9-64508B22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7D9C-E437-4BED-BAAB-D382E9D693FD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BAAACA4-A040-8CBD-E85C-2600F0872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658EE9-84FD-1EEF-22A8-C2ADA109F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6F1B-06D9-4A6D-8656-364736D39F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4687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528C66-4C2A-1D42-1E5F-6479955BD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25F1B7-D4B5-C5A8-D655-1C2FAC099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3E4C16-31CE-725A-497B-2C143DA21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7D9C-E437-4BED-BAAB-D382E9D693FD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1E3981-7F14-580D-C5F2-E3BA1AF48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F53882-920A-C5AF-E2A2-9A8674626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6F1B-06D9-4A6D-8656-364736D39F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7444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8C684A-5729-7915-991E-54BCDD4CD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BEAAF5-1AE1-4EC0-3560-5718889EA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5CB566-AEE6-1C1C-B2D9-43CD2F5AC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7D9C-E437-4BED-BAAB-D382E9D693FD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286C7A-4F37-747B-3969-FAC929070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5C0CFF-9BED-7EC8-8D2B-C1EA6B860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6F1B-06D9-4A6D-8656-364736D39F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8743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C30ED1-92EE-93D7-6FB9-C5EBE7020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6C1DBA-26AD-97CD-E179-4A3A955E0E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471C531-C869-DE18-081D-781576F63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A92EBE-E267-2FFE-BD8D-2D66CC34F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7D9C-E437-4BED-BAAB-D382E9D693FD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F7A9598-6299-0E6A-C5B7-6FC9E13EF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5F64FD-2D6C-77D7-A9F0-C8B4DF7BB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6F1B-06D9-4A6D-8656-364736D39F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7446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2DF24D-7D24-55B0-9C87-F696EEFEB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BD31C8A-4732-3F74-8AC8-3CF23333B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FC65F8B-9EE5-ACFE-9F19-14B8633FC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009FCBE-2099-E5CF-27E5-71791C8064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E910999-B096-9802-9FB9-4BFD01818E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CBB8325-7D6B-9E97-7CD1-E0700A593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7D9C-E437-4BED-BAAB-D382E9D693FD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224AE50-75E7-89C6-4E7B-A411E07D3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7ACC58E-8DAE-D17D-A1D2-8DBC76CB1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6F1B-06D9-4A6D-8656-364736D39F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9937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6C74A0-FADA-B153-0C4B-E3A89A404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C13D375-09CE-FA1E-0F62-AD216DDBC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7D9C-E437-4BED-BAAB-D382E9D693FD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2DC3B3C-2950-3828-F809-18D0020F0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3C1C6FA-EAF9-C4B6-82EA-937493FAF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6F1B-06D9-4A6D-8656-364736D39F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3857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06FC148-E48A-724E-0A81-5282C44F1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7D9C-E437-4BED-BAAB-D382E9D693FD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1BF62D4-96DF-FDFB-44F2-1DA1B6BE8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FD689F7-6D46-4FB9-53BF-68EB25619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6F1B-06D9-4A6D-8656-364736D39F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76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1F0309-3C54-9592-063B-283CB063F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580B03-C06D-B78E-1420-32C3DF7D0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C4C82FF-8D47-862E-E45B-D496D34EF8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9D3C93E-67CE-8000-1F4D-1E4E80037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7D9C-E437-4BED-BAAB-D382E9D693FD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8B02A3D-C309-7D7C-2A1A-5F2870A95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2A3F26B-A961-49D8-57C0-96553A667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6F1B-06D9-4A6D-8656-364736D39F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027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734903-6AFB-891C-7E79-650006A0E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F15D5D4-4D4D-0746-3EA3-0B6EFCECE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26F792-6B30-A78C-31DA-49ABCFA90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DFFA44E-F063-1927-C039-0B475B3B9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7D9C-E437-4BED-BAAB-D382E9D693FD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A223080-7535-6642-AF11-63E9CD28D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B596E6-CA72-D3DB-F46B-B6923484A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6F1B-06D9-4A6D-8656-364736D39F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8740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ACC12A-AE02-9986-6D5F-D99308145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321CE4E-6716-0A74-7F03-97EB223806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C6CFC4-B36F-1469-F11B-85E4B7557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7D9C-E437-4BED-BAAB-D382E9D693FD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339B5A4-9C63-A63C-5112-D3616B94D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AF381E-93E3-B9F8-8B90-789CDED15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6F1B-06D9-4A6D-8656-364736D39F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4360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6FAE2ED-6362-FA88-CE22-F447FBC101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7589538-5130-38B1-16DC-46DC18E5F1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B8AEA4-757F-F77D-AD30-E5053BDAC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7D9C-E437-4BED-BAAB-D382E9D693FD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5E2779-2866-86CA-98DA-7D8C0CD4D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E30A57-38C0-7FC3-B3F7-A97F051D1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6F1B-06D9-4A6D-8656-364736D39F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0231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BB2D4A3-AE0D-89EB-F98E-3EFC85BAD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C297D0C-0409-C0C7-6E6D-A141D73A4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09ED13-4F06-25A1-ED4C-21FCE2D87D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C7D9C-E437-4BED-BAAB-D382E9D693FD}" type="datetimeFigureOut">
              <a:rPr lang="pt-BR" smtClean="0"/>
              <a:t>16/02/2023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82857F-EAEC-AFA1-9340-17AFD643E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A02C8D-E293-873B-A1A4-450F23006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76F1B-06D9-4A6D-8656-364736D39F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976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7E59AF1-CBAA-0D5E-155E-FFE8A4803D7D}"/>
              </a:ext>
            </a:extLst>
          </p:cNvPr>
          <p:cNvSpPr/>
          <p:nvPr/>
        </p:nvSpPr>
        <p:spPr>
          <a:xfrm>
            <a:off x="7287208" y="0"/>
            <a:ext cx="4904792" cy="6858000"/>
          </a:xfrm>
          <a:prstGeom prst="rect">
            <a:avLst/>
          </a:prstGeom>
          <a:solidFill>
            <a:srgbClr val="8FF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6B0B0EA-B567-E5BB-0AF4-877FCE4DF013}"/>
              </a:ext>
            </a:extLst>
          </p:cNvPr>
          <p:cNvSpPr txBox="1"/>
          <p:nvPr/>
        </p:nvSpPr>
        <p:spPr>
          <a:xfrm>
            <a:off x="681134" y="2829924"/>
            <a:ext cx="5822303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Controle de Estoque</a:t>
            </a:r>
            <a:br>
              <a:rPr lang="pt-BR" sz="36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2400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Apresentação</a:t>
            </a:r>
            <a:endParaRPr lang="pt-BR" sz="3600" dirty="0">
              <a:solidFill>
                <a:schemeClr val="bg1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CFC83B14-4EE3-156D-5E83-1AAA457E7F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 flipH="1">
            <a:off x="8961275" y="2650671"/>
            <a:ext cx="1556657" cy="1556657"/>
          </a:xfrm>
          <a:prstGeom prst="rect">
            <a:avLst/>
          </a:prstGeom>
        </p:spPr>
      </p:pic>
      <p:sp>
        <p:nvSpPr>
          <p:cNvPr id="27" name="Fluxograma: Conector 26">
            <a:extLst>
              <a:ext uri="{FF2B5EF4-FFF2-40B4-BE49-F238E27FC236}">
                <a16:creationId xmlns:a16="http://schemas.microsoft.com/office/drawing/2014/main" id="{BC129E7B-A70A-C972-8458-485C157094A9}"/>
              </a:ext>
            </a:extLst>
          </p:cNvPr>
          <p:cNvSpPr/>
          <p:nvPr/>
        </p:nvSpPr>
        <p:spPr>
          <a:xfrm>
            <a:off x="8680578" y="2435290"/>
            <a:ext cx="2118049" cy="2183364"/>
          </a:xfrm>
          <a:prstGeom prst="flowChartConnector">
            <a:avLst/>
          </a:prstGeom>
          <a:noFill/>
          <a:ln w="57150">
            <a:solidFill>
              <a:srgbClr val="00B4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8763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1778426-38B2-B940-53BD-E889EDAB44D7}"/>
              </a:ext>
            </a:extLst>
          </p:cNvPr>
          <p:cNvSpPr txBox="1"/>
          <p:nvPr/>
        </p:nvSpPr>
        <p:spPr>
          <a:xfrm>
            <a:off x="382555" y="615433"/>
            <a:ext cx="5421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Valor do Estoque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AE5A3E82-DFE2-712F-4D4F-B7D07CFAC084}"/>
              </a:ext>
            </a:extLst>
          </p:cNvPr>
          <p:cNvSpPr/>
          <p:nvPr/>
        </p:nvSpPr>
        <p:spPr>
          <a:xfrm>
            <a:off x="6096000" y="479519"/>
            <a:ext cx="3638939" cy="979714"/>
          </a:xfrm>
          <a:prstGeom prst="roundRect">
            <a:avLst>
              <a:gd name="adj" fmla="val 7143"/>
            </a:avLst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R$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7B48276-904A-63C7-CCAA-9B62E92E4611}"/>
              </a:ext>
            </a:extLst>
          </p:cNvPr>
          <p:cNvSpPr/>
          <p:nvPr/>
        </p:nvSpPr>
        <p:spPr>
          <a:xfrm>
            <a:off x="974466" y="2781300"/>
            <a:ext cx="9658350" cy="361950"/>
          </a:xfrm>
          <a:prstGeom prst="rect">
            <a:avLst/>
          </a:prstGeom>
          <a:solidFill>
            <a:srgbClr val="D5FFF7"/>
          </a:solidFill>
          <a:ln>
            <a:noFill/>
          </a:ln>
          <a:effectLst>
            <a:outerShdw blurRad="50800" dist="50800" dir="5400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A349343-1242-ABDC-7D9A-D9E4CC618346}"/>
              </a:ext>
            </a:extLst>
          </p:cNvPr>
          <p:cNvSpPr txBox="1"/>
          <p:nvPr/>
        </p:nvSpPr>
        <p:spPr>
          <a:xfrm>
            <a:off x="1190626" y="2799962"/>
            <a:ext cx="89943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Código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D06C722-9CB4-ADB9-DE49-22DE31C0E9BD}"/>
              </a:ext>
            </a:extLst>
          </p:cNvPr>
          <p:cNvSpPr txBox="1"/>
          <p:nvPr/>
        </p:nvSpPr>
        <p:spPr>
          <a:xfrm>
            <a:off x="2580532" y="2792998"/>
            <a:ext cx="222248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Descrição do Produto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8142706-C50A-2D49-21E5-0F470172CFFA}"/>
              </a:ext>
            </a:extLst>
          </p:cNvPr>
          <p:cNvSpPr txBox="1"/>
          <p:nvPr/>
        </p:nvSpPr>
        <p:spPr>
          <a:xfrm>
            <a:off x="4979294" y="2799962"/>
            <a:ext cx="125355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Unidade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6BF3B21-6F94-5CEE-2F5C-82A5128D1532}"/>
              </a:ext>
            </a:extLst>
          </p:cNvPr>
          <p:cNvSpPr txBox="1"/>
          <p:nvPr/>
        </p:nvSpPr>
        <p:spPr>
          <a:xfrm>
            <a:off x="6770952" y="2792998"/>
            <a:ext cx="149304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Saldo Estoque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7C79769-4CDA-6BD1-8E7B-04A2D45F6A82}"/>
              </a:ext>
            </a:extLst>
          </p:cNvPr>
          <p:cNvSpPr txBox="1"/>
          <p:nvPr/>
        </p:nvSpPr>
        <p:spPr>
          <a:xfrm>
            <a:off x="8708785" y="2792998"/>
            <a:ext cx="180681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Valor em Estoque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F7F83F6-E5E1-2E89-A73E-430AEE391919}"/>
              </a:ext>
            </a:extLst>
          </p:cNvPr>
          <p:cNvSpPr/>
          <p:nvPr/>
        </p:nvSpPr>
        <p:spPr>
          <a:xfrm>
            <a:off x="974466" y="3627117"/>
            <a:ext cx="9658350" cy="361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70CD496-E598-8ADE-04C8-3B480D938190}"/>
              </a:ext>
            </a:extLst>
          </p:cNvPr>
          <p:cNvSpPr/>
          <p:nvPr/>
        </p:nvSpPr>
        <p:spPr>
          <a:xfrm>
            <a:off x="974466" y="4472934"/>
            <a:ext cx="9658350" cy="361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4EEC8DE-B456-F0AE-0F1D-1C13D8F0D4B2}"/>
              </a:ext>
            </a:extLst>
          </p:cNvPr>
          <p:cNvSpPr/>
          <p:nvPr/>
        </p:nvSpPr>
        <p:spPr>
          <a:xfrm>
            <a:off x="974466" y="5318751"/>
            <a:ext cx="9658350" cy="361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FB0321C-4E0E-C805-1598-F57F02CC9741}"/>
              </a:ext>
            </a:extLst>
          </p:cNvPr>
          <p:cNvSpPr txBox="1"/>
          <p:nvPr/>
        </p:nvSpPr>
        <p:spPr>
          <a:xfrm>
            <a:off x="1190626" y="3211172"/>
            <a:ext cx="89943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Código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0F081AF-E5B0-BDD4-27B1-260FDF813D21}"/>
              </a:ext>
            </a:extLst>
          </p:cNvPr>
          <p:cNvSpPr txBox="1"/>
          <p:nvPr/>
        </p:nvSpPr>
        <p:spPr>
          <a:xfrm>
            <a:off x="1190626" y="3650513"/>
            <a:ext cx="89943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Código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AD1936A-9F62-11D4-5594-286815FC7B09}"/>
              </a:ext>
            </a:extLst>
          </p:cNvPr>
          <p:cNvSpPr txBox="1"/>
          <p:nvPr/>
        </p:nvSpPr>
        <p:spPr>
          <a:xfrm>
            <a:off x="1190626" y="4472934"/>
            <a:ext cx="89943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Código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84C1816-FC7D-6F81-6E79-B3A396F12768}"/>
              </a:ext>
            </a:extLst>
          </p:cNvPr>
          <p:cNvSpPr txBox="1"/>
          <p:nvPr/>
        </p:nvSpPr>
        <p:spPr>
          <a:xfrm>
            <a:off x="1190626" y="4061723"/>
            <a:ext cx="89943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Código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107822E-6E47-5F36-4F6B-63CA09809DD5}"/>
              </a:ext>
            </a:extLst>
          </p:cNvPr>
          <p:cNvSpPr txBox="1"/>
          <p:nvPr/>
        </p:nvSpPr>
        <p:spPr>
          <a:xfrm>
            <a:off x="1190626" y="5318751"/>
            <a:ext cx="89943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Código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A3B7040-8CBF-4653-343F-8104B25A2CCE}"/>
              </a:ext>
            </a:extLst>
          </p:cNvPr>
          <p:cNvSpPr txBox="1"/>
          <p:nvPr/>
        </p:nvSpPr>
        <p:spPr>
          <a:xfrm>
            <a:off x="1190626" y="4907540"/>
            <a:ext cx="89943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Código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C81BBCC-C235-7BD3-A391-08FA158F1CB0}"/>
              </a:ext>
            </a:extLst>
          </p:cNvPr>
          <p:cNvSpPr txBox="1"/>
          <p:nvPr/>
        </p:nvSpPr>
        <p:spPr>
          <a:xfrm>
            <a:off x="1190626" y="5729961"/>
            <a:ext cx="89943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Código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0E7CBA8-9FB0-DB9C-0444-5A29569FF0C6}"/>
              </a:ext>
            </a:extLst>
          </p:cNvPr>
          <p:cNvSpPr txBox="1"/>
          <p:nvPr/>
        </p:nvSpPr>
        <p:spPr>
          <a:xfrm>
            <a:off x="2628158" y="3211172"/>
            <a:ext cx="207790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Descrição do Produto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5D8676F-AA49-FF2C-CFB5-2712B014AAB9}"/>
              </a:ext>
            </a:extLst>
          </p:cNvPr>
          <p:cNvSpPr txBox="1"/>
          <p:nvPr/>
        </p:nvSpPr>
        <p:spPr>
          <a:xfrm>
            <a:off x="2628158" y="3638815"/>
            <a:ext cx="207790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Descrição do Produto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FF6FAE6-14AC-9603-D9A3-EE0BB490911D}"/>
              </a:ext>
            </a:extLst>
          </p:cNvPr>
          <p:cNvSpPr txBox="1"/>
          <p:nvPr/>
        </p:nvSpPr>
        <p:spPr>
          <a:xfrm>
            <a:off x="2628158" y="4050026"/>
            <a:ext cx="207790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Descrição do Produto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BB625F5-26ED-9F0D-C3B5-485766FF4DCD}"/>
              </a:ext>
            </a:extLst>
          </p:cNvPr>
          <p:cNvSpPr txBox="1"/>
          <p:nvPr/>
        </p:nvSpPr>
        <p:spPr>
          <a:xfrm>
            <a:off x="2628158" y="4484794"/>
            <a:ext cx="207790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Descrição do Produto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67F7543-C506-9ACC-DC1C-259A160D6CF2}"/>
              </a:ext>
            </a:extLst>
          </p:cNvPr>
          <p:cNvSpPr txBox="1"/>
          <p:nvPr/>
        </p:nvSpPr>
        <p:spPr>
          <a:xfrm>
            <a:off x="2628158" y="4902252"/>
            <a:ext cx="207790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Descrição do Produto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3DAAC5AC-2AD4-D199-6450-17EFFADE8043}"/>
              </a:ext>
            </a:extLst>
          </p:cNvPr>
          <p:cNvSpPr txBox="1"/>
          <p:nvPr/>
        </p:nvSpPr>
        <p:spPr>
          <a:xfrm>
            <a:off x="2628158" y="5330449"/>
            <a:ext cx="207790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Descrição do Produto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ACA17C78-4DF2-339A-5BBB-297135A3D25A}"/>
              </a:ext>
            </a:extLst>
          </p:cNvPr>
          <p:cNvSpPr txBox="1"/>
          <p:nvPr/>
        </p:nvSpPr>
        <p:spPr>
          <a:xfrm>
            <a:off x="2628158" y="5741659"/>
            <a:ext cx="207790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Descrição do Produto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242396F6-3FC6-F519-ADFB-4CDBAB3588A6}"/>
              </a:ext>
            </a:extLst>
          </p:cNvPr>
          <p:cNvSpPr txBox="1"/>
          <p:nvPr/>
        </p:nvSpPr>
        <p:spPr>
          <a:xfrm>
            <a:off x="4979294" y="3211172"/>
            <a:ext cx="125355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Unidade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F403B2E5-9F67-7728-987B-0A42066CF986}"/>
              </a:ext>
            </a:extLst>
          </p:cNvPr>
          <p:cNvSpPr txBox="1"/>
          <p:nvPr/>
        </p:nvSpPr>
        <p:spPr>
          <a:xfrm>
            <a:off x="4979294" y="3638815"/>
            <a:ext cx="125355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Unidade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57BB5D57-EECB-9DC7-552A-3B57FAB9F629}"/>
              </a:ext>
            </a:extLst>
          </p:cNvPr>
          <p:cNvSpPr txBox="1"/>
          <p:nvPr/>
        </p:nvSpPr>
        <p:spPr>
          <a:xfrm>
            <a:off x="4979294" y="4059563"/>
            <a:ext cx="125355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Unidade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00E364BC-3D75-AF73-7275-8B84A170CC80}"/>
              </a:ext>
            </a:extLst>
          </p:cNvPr>
          <p:cNvSpPr txBox="1"/>
          <p:nvPr/>
        </p:nvSpPr>
        <p:spPr>
          <a:xfrm>
            <a:off x="4979294" y="4480975"/>
            <a:ext cx="125355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Unidade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EEB9423E-515D-6ACA-D0D0-EB78BD884CE6}"/>
              </a:ext>
            </a:extLst>
          </p:cNvPr>
          <p:cNvSpPr txBox="1"/>
          <p:nvPr/>
        </p:nvSpPr>
        <p:spPr>
          <a:xfrm>
            <a:off x="4979294" y="4909701"/>
            <a:ext cx="125355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Unidade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EF5E608-955E-AB13-3112-C42C9C50523F}"/>
              </a:ext>
            </a:extLst>
          </p:cNvPr>
          <p:cNvSpPr txBox="1"/>
          <p:nvPr/>
        </p:nvSpPr>
        <p:spPr>
          <a:xfrm>
            <a:off x="4979294" y="5330449"/>
            <a:ext cx="125355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Unidade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F6C07F54-BBBA-09CD-70C9-8FCBF15C8B8B}"/>
              </a:ext>
            </a:extLst>
          </p:cNvPr>
          <p:cNvSpPr txBox="1"/>
          <p:nvPr/>
        </p:nvSpPr>
        <p:spPr>
          <a:xfrm>
            <a:off x="4979294" y="5741659"/>
            <a:ext cx="125355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Unidade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DA8D00BD-588E-C1CC-A752-069CD86067B8}"/>
              </a:ext>
            </a:extLst>
          </p:cNvPr>
          <p:cNvSpPr txBox="1"/>
          <p:nvPr/>
        </p:nvSpPr>
        <p:spPr>
          <a:xfrm>
            <a:off x="6770952" y="3240430"/>
            <a:ext cx="149304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Saldo Estoque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8ECA4298-D27B-6823-B2E0-16EDACC6F140}"/>
              </a:ext>
            </a:extLst>
          </p:cNvPr>
          <p:cNvSpPr txBox="1"/>
          <p:nvPr/>
        </p:nvSpPr>
        <p:spPr>
          <a:xfrm>
            <a:off x="6770952" y="3667309"/>
            <a:ext cx="149304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Saldo Estoque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4245E7D4-28DB-FE8B-3183-0DB45CCDE8C2}"/>
              </a:ext>
            </a:extLst>
          </p:cNvPr>
          <p:cNvSpPr txBox="1"/>
          <p:nvPr/>
        </p:nvSpPr>
        <p:spPr>
          <a:xfrm>
            <a:off x="6770952" y="4059287"/>
            <a:ext cx="149304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Saldo Estoque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3F84A342-EF70-E87D-9ECE-C211626DC26D}"/>
              </a:ext>
            </a:extLst>
          </p:cNvPr>
          <p:cNvSpPr txBox="1"/>
          <p:nvPr/>
        </p:nvSpPr>
        <p:spPr>
          <a:xfrm>
            <a:off x="6770952" y="4468061"/>
            <a:ext cx="149304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Saldo Estoque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DA9C30CD-1DA6-BCA7-0AF8-FF4AD700A836}"/>
              </a:ext>
            </a:extLst>
          </p:cNvPr>
          <p:cNvSpPr txBox="1"/>
          <p:nvPr/>
        </p:nvSpPr>
        <p:spPr>
          <a:xfrm>
            <a:off x="6770952" y="4902252"/>
            <a:ext cx="149304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Saldo Estoque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69F72932-A256-A8E7-076D-7DF275A14B23}"/>
              </a:ext>
            </a:extLst>
          </p:cNvPr>
          <p:cNvSpPr txBox="1"/>
          <p:nvPr/>
        </p:nvSpPr>
        <p:spPr>
          <a:xfrm>
            <a:off x="6770952" y="5330449"/>
            <a:ext cx="149304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Saldo Estoque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9BE16F21-FB4A-B4B1-4835-288AB3794403}"/>
              </a:ext>
            </a:extLst>
          </p:cNvPr>
          <p:cNvSpPr txBox="1"/>
          <p:nvPr/>
        </p:nvSpPr>
        <p:spPr>
          <a:xfrm>
            <a:off x="6770952" y="5729961"/>
            <a:ext cx="149304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Saldo Estoque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FA52D813-1717-B69A-9554-2D7754D77113}"/>
              </a:ext>
            </a:extLst>
          </p:cNvPr>
          <p:cNvSpPr txBox="1"/>
          <p:nvPr/>
        </p:nvSpPr>
        <p:spPr>
          <a:xfrm>
            <a:off x="8708785" y="3211666"/>
            <a:ext cx="16668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Valor em Estoque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810972CB-E0D1-66BA-0DDB-239879F80171}"/>
              </a:ext>
            </a:extLst>
          </p:cNvPr>
          <p:cNvSpPr txBox="1"/>
          <p:nvPr/>
        </p:nvSpPr>
        <p:spPr>
          <a:xfrm>
            <a:off x="8708785" y="3634574"/>
            <a:ext cx="16668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Valor em Estoque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DEA16DA2-1ED4-1AC0-2119-DEE8333ECA13}"/>
              </a:ext>
            </a:extLst>
          </p:cNvPr>
          <p:cNvSpPr txBox="1"/>
          <p:nvPr/>
        </p:nvSpPr>
        <p:spPr>
          <a:xfrm>
            <a:off x="8708785" y="4057482"/>
            <a:ext cx="16668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Valor em Estoque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3C3B384-F023-ED15-7821-90FE3B5F268E}"/>
              </a:ext>
            </a:extLst>
          </p:cNvPr>
          <p:cNvSpPr txBox="1"/>
          <p:nvPr/>
        </p:nvSpPr>
        <p:spPr>
          <a:xfrm>
            <a:off x="8708785" y="4489598"/>
            <a:ext cx="16668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Valor em Estoque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5ED7F4FA-3ACB-2A00-D750-589C9364937B}"/>
              </a:ext>
            </a:extLst>
          </p:cNvPr>
          <p:cNvSpPr txBox="1"/>
          <p:nvPr/>
        </p:nvSpPr>
        <p:spPr>
          <a:xfrm>
            <a:off x="8708785" y="4909701"/>
            <a:ext cx="16668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Valor em Estoque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2DE1F631-11B6-4C80-7B31-9F591975D353}"/>
              </a:ext>
            </a:extLst>
          </p:cNvPr>
          <p:cNvSpPr txBox="1"/>
          <p:nvPr/>
        </p:nvSpPr>
        <p:spPr>
          <a:xfrm>
            <a:off x="8708785" y="5320094"/>
            <a:ext cx="16668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Valor em Estoque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85997376-489F-64E9-72E6-60BC9B3EF11E}"/>
              </a:ext>
            </a:extLst>
          </p:cNvPr>
          <p:cNvSpPr txBox="1"/>
          <p:nvPr/>
        </p:nvSpPr>
        <p:spPr>
          <a:xfrm>
            <a:off x="8708785" y="5730734"/>
            <a:ext cx="16668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</a:rPr>
              <a:t>Valor em Estoque</a:t>
            </a:r>
          </a:p>
        </p:txBody>
      </p:sp>
      <p:sp>
        <p:nvSpPr>
          <p:cNvPr id="58" name="Fluxograma: Conector 57">
            <a:extLst>
              <a:ext uri="{FF2B5EF4-FFF2-40B4-BE49-F238E27FC236}">
                <a16:creationId xmlns:a16="http://schemas.microsoft.com/office/drawing/2014/main" id="{6F9EDCC6-AC92-6F9B-26B0-2867B2C789D9}"/>
              </a:ext>
            </a:extLst>
          </p:cNvPr>
          <p:cNvSpPr/>
          <p:nvPr/>
        </p:nvSpPr>
        <p:spPr>
          <a:xfrm>
            <a:off x="590103" y="2824238"/>
            <a:ext cx="257821" cy="273502"/>
          </a:xfrm>
          <a:prstGeom prst="flowChartConnector">
            <a:avLst/>
          </a:prstGeom>
          <a:solidFill>
            <a:srgbClr val="D5FFF7"/>
          </a:solidFill>
          <a:ln>
            <a:noFill/>
          </a:ln>
          <a:effectLst>
            <a:outerShdw blurRad="50800" dist="50800" dir="5400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1</a:t>
            </a:r>
          </a:p>
        </p:txBody>
      </p:sp>
      <p:sp>
        <p:nvSpPr>
          <p:cNvPr id="59" name="Fluxograma: Conector 58">
            <a:extLst>
              <a:ext uri="{FF2B5EF4-FFF2-40B4-BE49-F238E27FC236}">
                <a16:creationId xmlns:a16="http://schemas.microsoft.com/office/drawing/2014/main" id="{18C17417-92AF-8548-260D-A42674F4B531}"/>
              </a:ext>
            </a:extLst>
          </p:cNvPr>
          <p:cNvSpPr/>
          <p:nvPr/>
        </p:nvSpPr>
        <p:spPr>
          <a:xfrm>
            <a:off x="590103" y="3683039"/>
            <a:ext cx="257821" cy="273502"/>
          </a:xfrm>
          <a:prstGeom prst="flowChartConnector">
            <a:avLst/>
          </a:prstGeom>
          <a:solidFill>
            <a:srgbClr val="D5FFF7"/>
          </a:solidFill>
          <a:ln>
            <a:noFill/>
          </a:ln>
          <a:effectLst>
            <a:outerShdw blurRad="50800" dist="50800" dir="5400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3</a:t>
            </a:r>
          </a:p>
        </p:txBody>
      </p:sp>
      <p:sp>
        <p:nvSpPr>
          <p:cNvPr id="60" name="Fluxograma: Conector 59">
            <a:extLst>
              <a:ext uri="{FF2B5EF4-FFF2-40B4-BE49-F238E27FC236}">
                <a16:creationId xmlns:a16="http://schemas.microsoft.com/office/drawing/2014/main" id="{E692E213-CA98-BDC7-6FE0-E667AB6ACD15}"/>
              </a:ext>
            </a:extLst>
          </p:cNvPr>
          <p:cNvSpPr/>
          <p:nvPr/>
        </p:nvSpPr>
        <p:spPr>
          <a:xfrm>
            <a:off x="590103" y="3253638"/>
            <a:ext cx="257821" cy="273502"/>
          </a:xfrm>
          <a:prstGeom prst="flowChartConnector">
            <a:avLst/>
          </a:prstGeom>
          <a:solidFill>
            <a:srgbClr val="D5FFF7"/>
          </a:solidFill>
          <a:ln>
            <a:noFill/>
          </a:ln>
          <a:effectLst>
            <a:outerShdw blurRad="50800" dist="50800" dir="5400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2</a:t>
            </a:r>
          </a:p>
        </p:txBody>
      </p:sp>
      <p:sp>
        <p:nvSpPr>
          <p:cNvPr id="61" name="Fluxograma: Conector 60">
            <a:extLst>
              <a:ext uri="{FF2B5EF4-FFF2-40B4-BE49-F238E27FC236}">
                <a16:creationId xmlns:a16="http://schemas.microsoft.com/office/drawing/2014/main" id="{B384365C-714D-664F-619E-C05CE20D218C}"/>
              </a:ext>
            </a:extLst>
          </p:cNvPr>
          <p:cNvSpPr/>
          <p:nvPr/>
        </p:nvSpPr>
        <p:spPr>
          <a:xfrm>
            <a:off x="590103" y="4112440"/>
            <a:ext cx="257821" cy="273502"/>
          </a:xfrm>
          <a:prstGeom prst="flowChartConnector">
            <a:avLst/>
          </a:prstGeom>
          <a:solidFill>
            <a:srgbClr val="D5FFF7"/>
          </a:solidFill>
          <a:ln>
            <a:noFill/>
          </a:ln>
          <a:effectLst>
            <a:outerShdw blurRad="50800" dist="50800" dir="5400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4</a:t>
            </a:r>
          </a:p>
        </p:txBody>
      </p:sp>
      <p:sp>
        <p:nvSpPr>
          <p:cNvPr id="62" name="Fluxograma: Conector 61">
            <a:extLst>
              <a:ext uri="{FF2B5EF4-FFF2-40B4-BE49-F238E27FC236}">
                <a16:creationId xmlns:a16="http://schemas.microsoft.com/office/drawing/2014/main" id="{3FDF5B3D-BB73-F36A-3397-CB088E8112C5}"/>
              </a:ext>
            </a:extLst>
          </p:cNvPr>
          <p:cNvSpPr/>
          <p:nvPr/>
        </p:nvSpPr>
        <p:spPr>
          <a:xfrm>
            <a:off x="590103" y="4522124"/>
            <a:ext cx="257821" cy="273502"/>
          </a:xfrm>
          <a:prstGeom prst="flowChartConnector">
            <a:avLst/>
          </a:prstGeom>
          <a:solidFill>
            <a:srgbClr val="D5FFF7"/>
          </a:solidFill>
          <a:ln>
            <a:noFill/>
          </a:ln>
          <a:effectLst>
            <a:outerShdw blurRad="50800" dist="50800" dir="5400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5</a:t>
            </a:r>
          </a:p>
        </p:txBody>
      </p:sp>
      <p:sp>
        <p:nvSpPr>
          <p:cNvPr id="63" name="Fluxograma: Conector 62">
            <a:extLst>
              <a:ext uri="{FF2B5EF4-FFF2-40B4-BE49-F238E27FC236}">
                <a16:creationId xmlns:a16="http://schemas.microsoft.com/office/drawing/2014/main" id="{C353C723-AA24-4997-134C-66441CD263C1}"/>
              </a:ext>
            </a:extLst>
          </p:cNvPr>
          <p:cNvSpPr/>
          <p:nvPr/>
        </p:nvSpPr>
        <p:spPr>
          <a:xfrm>
            <a:off x="590103" y="4931808"/>
            <a:ext cx="257821" cy="273502"/>
          </a:xfrm>
          <a:prstGeom prst="flowChartConnector">
            <a:avLst/>
          </a:prstGeom>
          <a:solidFill>
            <a:srgbClr val="D5FFF7"/>
          </a:solidFill>
          <a:ln>
            <a:noFill/>
          </a:ln>
          <a:effectLst>
            <a:outerShdw blurRad="50800" dist="50800" dir="5400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6</a:t>
            </a:r>
          </a:p>
        </p:txBody>
      </p:sp>
      <p:sp>
        <p:nvSpPr>
          <p:cNvPr id="64" name="Fluxograma: Conector 63">
            <a:extLst>
              <a:ext uri="{FF2B5EF4-FFF2-40B4-BE49-F238E27FC236}">
                <a16:creationId xmlns:a16="http://schemas.microsoft.com/office/drawing/2014/main" id="{10BCC459-231C-F99A-07FE-65E8C0345981}"/>
              </a:ext>
            </a:extLst>
          </p:cNvPr>
          <p:cNvSpPr/>
          <p:nvPr/>
        </p:nvSpPr>
        <p:spPr>
          <a:xfrm>
            <a:off x="590103" y="5362975"/>
            <a:ext cx="257821" cy="273502"/>
          </a:xfrm>
          <a:prstGeom prst="flowChartConnector">
            <a:avLst/>
          </a:prstGeom>
          <a:solidFill>
            <a:srgbClr val="D5FFF7"/>
          </a:solidFill>
          <a:ln>
            <a:noFill/>
          </a:ln>
          <a:effectLst>
            <a:outerShdw blurRad="50800" dist="50800" dir="5400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7</a:t>
            </a:r>
          </a:p>
        </p:txBody>
      </p:sp>
      <p:sp>
        <p:nvSpPr>
          <p:cNvPr id="65" name="Fluxograma: Conector 64">
            <a:extLst>
              <a:ext uri="{FF2B5EF4-FFF2-40B4-BE49-F238E27FC236}">
                <a16:creationId xmlns:a16="http://schemas.microsoft.com/office/drawing/2014/main" id="{659F507A-76F1-7095-D8EE-0A4D4BA1212C}"/>
              </a:ext>
            </a:extLst>
          </p:cNvPr>
          <p:cNvSpPr/>
          <p:nvPr/>
        </p:nvSpPr>
        <p:spPr>
          <a:xfrm>
            <a:off x="590103" y="5762487"/>
            <a:ext cx="257821" cy="273502"/>
          </a:xfrm>
          <a:prstGeom prst="flowChartConnector">
            <a:avLst/>
          </a:prstGeom>
          <a:solidFill>
            <a:srgbClr val="D5FFF7"/>
          </a:solidFill>
          <a:ln>
            <a:noFill/>
          </a:ln>
          <a:effectLst>
            <a:outerShdw blurRad="50800" dist="50800" dir="5400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8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BA7015DE-488E-A0E5-0D6E-079EA807559F}"/>
              </a:ext>
            </a:extLst>
          </p:cNvPr>
          <p:cNvSpPr txBox="1"/>
          <p:nvPr/>
        </p:nvSpPr>
        <p:spPr>
          <a:xfrm>
            <a:off x="974465" y="2036802"/>
            <a:ext cx="6807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Produtos com o maior saldo de estoque atualmente:</a:t>
            </a:r>
          </a:p>
        </p:txBody>
      </p:sp>
    </p:spTree>
    <p:extLst>
      <p:ext uri="{BB962C8B-B14F-4D97-AF65-F5344CB8AC3E}">
        <p14:creationId xmlns:p14="http://schemas.microsoft.com/office/powerpoint/2010/main" val="3998341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tângulo: Cantos Arredondados 65">
            <a:extLst>
              <a:ext uri="{FF2B5EF4-FFF2-40B4-BE49-F238E27FC236}">
                <a16:creationId xmlns:a16="http://schemas.microsoft.com/office/drawing/2014/main" id="{562F0A2E-2D15-8FC4-3ABE-0A71BB3C815E}"/>
              </a:ext>
            </a:extLst>
          </p:cNvPr>
          <p:cNvSpPr/>
          <p:nvPr/>
        </p:nvSpPr>
        <p:spPr>
          <a:xfrm>
            <a:off x="1228725" y="840543"/>
            <a:ext cx="9867900" cy="5650137"/>
          </a:xfrm>
          <a:prstGeom prst="roundRect">
            <a:avLst>
              <a:gd name="adj" fmla="val 5878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9407AC3-BFD1-3F85-E09C-92180822D7DD}"/>
              </a:ext>
            </a:extLst>
          </p:cNvPr>
          <p:cNvSpPr txBox="1"/>
          <p:nvPr/>
        </p:nvSpPr>
        <p:spPr>
          <a:xfrm>
            <a:off x="4267321" y="77366"/>
            <a:ext cx="3657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Rotatividade</a:t>
            </a:r>
          </a:p>
        </p:txBody>
      </p: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712F4BA5-EA1B-7788-9D09-F1329C3FA7EF}"/>
              </a:ext>
            </a:extLst>
          </p:cNvPr>
          <p:cNvGrpSpPr/>
          <p:nvPr/>
        </p:nvGrpSpPr>
        <p:grpSpPr>
          <a:xfrm>
            <a:off x="1592510" y="5353208"/>
            <a:ext cx="8043499" cy="402362"/>
            <a:chOff x="1592510" y="5353208"/>
            <a:chExt cx="8043499" cy="402362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A9CFC091-9235-CB2D-F7DF-BC4465B4C4A5}"/>
                </a:ext>
              </a:extLst>
            </p:cNvPr>
            <p:cNvSpPr txBox="1"/>
            <p:nvPr/>
          </p:nvSpPr>
          <p:spPr>
            <a:xfrm rot="19544419">
              <a:off x="1592510" y="5353208"/>
              <a:ext cx="2503603" cy="323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30 dias sem movimento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3DC2523D-BC93-C52D-314A-C68D839505C3}"/>
                </a:ext>
              </a:extLst>
            </p:cNvPr>
            <p:cNvSpPr txBox="1"/>
            <p:nvPr/>
          </p:nvSpPr>
          <p:spPr>
            <a:xfrm rot="19402655">
              <a:off x="2966742" y="5369644"/>
              <a:ext cx="2482598" cy="323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60 dias sem movimento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64309B4A-4CEE-3072-01DA-87DF4325EB7D}"/>
                </a:ext>
              </a:extLst>
            </p:cNvPr>
            <p:cNvSpPr txBox="1"/>
            <p:nvPr/>
          </p:nvSpPr>
          <p:spPr>
            <a:xfrm rot="19371775">
              <a:off x="4290530" y="5369643"/>
              <a:ext cx="2509982" cy="323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90 dias sem movimento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07D94EAC-E246-7680-24DB-E227F34EABE9}"/>
                </a:ext>
              </a:extLst>
            </p:cNvPr>
            <p:cNvSpPr txBox="1"/>
            <p:nvPr/>
          </p:nvSpPr>
          <p:spPr>
            <a:xfrm rot="19130239">
              <a:off x="5618938" y="5426340"/>
              <a:ext cx="2617809" cy="329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6 meses sem movimento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0E6946EA-FCC2-CDB4-9CED-AA664E285C79}"/>
                </a:ext>
              </a:extLst>
            </p:cNvPr>
            <p:cNvSpPr txBox="1"/>
            <p:nvPr/>
          </p:nvSpPr>
          <p:spPr>
            <a:xfrm rot="18901729">
              <a:off x="7352976" y="5406787"/>
              <a:ext cx="2283033" cy="323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1 ano sem movimento</a:t>
              </a:r>
            </a:p>
          </p:txBody>
        </p:sp>
      </p:grpSp>
      <p:sp>
        <p:nvSpPr>
          <p:cNvPr id="20" name="Retângulo 19">
            <a:extLst>
              <a:ext uri="{FF2B5EF4-FFF2-40B4-BE49-F238E27FC236}">
                <a16:creationId xmlns:a16="http://schemas.microsoft.com/office/drawing/2014/main" id="{1A70F2CC-1997-797F-0ED1-F3C40A7A93F4}"/>
              </a:ext>
            </a:extLst>
          </p:cNvPr>
          <p:cNvSpPr/>
          <p:nvPr/>
        </p:nvSpPr>
        <p:spPr>
          <a:xfrm>
            <a:off x="2816715" y="4477280"/>
            <a:ext cx="1049104" cy="543942"/>
          </a:xfrm>
          <a:prstGeom prst="rect">
            <a:avLst/>
          </a:prstGeom>
          <a:solidFill>
            <a:srgbClr val="006C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AA84A6BC-E38C-7B2A-E801-59EBE045D54A}"/>
              </a:ext>
            </a:extLst>
          </p:cNvPr>
          <p:cNvSpPr/>
          <p:nvPr/>
        </p:nvSpPr>
        <p:spPr>
          <a:xfrm>
            <a:off x="4192812" y="2184072"/>
            <a:ext cx="1049104" cy="2830757"/>
          </a:xfrm>
          <a:prstGeom prst="rect">
            <a:avLst/>
          </a:prstGeom>
          <a:solidFill>
            <a:srgbClr val="00B49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  <a:scene3d>
            <a:camera prst="obliqueTopRight">
              <a:rot lat="0" lon="0" rev="0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8708FE60-C1CF-1693-ABEA-58B2CFDCBBFC}"/>
              </a:ext>
            </a:extLst>
          </p:cNvPr>
          <p:cNvSpPr/>
          <p:nvPr/>
        </p:nvSpPr>
        <p:spPr>
          <a:xfrm>
            <a:off x="5596159" y="3665008"/>
            <a:ext cx="1049104" cy="1347113"/>
          </a:xfrm>
          <a:prstGeom prst="rect">
            <a:avLst/>
          </a:prstGeom>
          <a:solidFill>
            <a:srgbClr val="00D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6FBCEC04-02A3-744A-E289-C8193056C1E6}"/>
              </a:ext>
            </a:extLst>
          </p:cNvPr>
          <p:cNvSpPr/>
          <p:nvPr/>
        </p:nvSpPr>
        <p:spPr>
          <a:xfrm>
            <a:off x="6985880" y="3022910"/>
            <a:ext cx="1049104" cy="1998313"/>
          </a:xfrm>
          <a:prstGeom prst="rect">
            <a:avLst/>
          </a:prstGeom>
          <a:solidFill>
            <a:srgbClr val="00EE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FF911759-80D2-F9A2-3E6A-B3F93FF2520F}"/>
              </a:ext>
            </a:extLst>
          </p:cNvPr>
          <p:cNvSpPr/>
          <p:nvPr/>
        </p:nvSpPr>
        <p:spPr>
          <a:xfrm>
            <a:off x="8375602" y="4153757"/>
            <a:ext cx="1049104" cy="867466"/>
          </a:xfrm>
          <a:prstGeom prst="rect">
            <a:avLst/>
          </a:prstGeom>
          <a:solidFill>
            <a:srgbClr val="008E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1D7DA31F-3F2A-6AEA-24C1-6040389B0BD6}"/>
              </a:ext>
            </a:extLst>
          </p:cNvPr>
          <p:cNvCxnSpPr/>
          <p:nvPr/>
        </p:nvCxnSpPr>
        <p:spPr>
          <a:xfrm>
            <a:off x="1958358" y="5023931"/>
            <a:ext cx="897869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25EBEE30-F123-26DA-8039-FD4B5D8F2037}"/>
              </a:ext>
            </a:extLst>
          </p:cNvPr>
          <p:cNvCxnSpPr>
            <a:cxnSpLocks/>
          </p:cNvCxnSpPr>
          <p:nvPr/>
        </p:nvCxnSpPr>
        <p:spPr>
          <a:xfrm>
            <a:off x="2196790" y="1189232"/>
            <a:ext cx="0" cy="42169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8EAA5A27-8774-7BED-8D1C-6527CFB5D96E}"/>
              </a:ext>
            </a:extLst>
          </p:cNvPr>
          <p:cNvGrpSpPr/>
          <p:nvPr/>
        </p:nvGrpSpPr>
        <p:grpSpPr>
          <a:xfrm>
            <a:off x="1533142" y="1104900"/>
            <a:ext cx="633898" cy="3604171"/>
            <a:chOff x="1533142" y="1104900"/>
            <a:chExt cx="633898" cy="3604171"/>
          </a:xfrm>
        </p:grpSpPr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CFB8CBF3-5055-7DE8-EDD4-6D5F2BE1E644}"/>
                </a:ext>
              </a:extLst>
            </p:cNvPr>
            <p:cNvSpPr txBox="1"/>
            <p:nvPr/>
          </p:nvSpPr>
          <p:spPr>
            <a:xfrm>
              <a:off x="1612042" y="4459076"/>
              <a:ext cx="476099" cy="249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</a:t>
              </a:r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1B84AB6F-3979-8D27-118D-16606DEDFBED}"/>
                </a:ext>
              </a:extLst>
            </p:cNvPr>
            <p:cNvSpPr txBox="1"/>
            <p:nvPr/>
          </p:nvSpPr>
          <p:spPr>
            <a:xfrm>
              <a:off x="1612042" y="4085437"/>
              <a:ext cx="476099" cy="249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</a:t>
              </a:r>
            </a:p>
          </p:txBody>
        </p: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3BC2C31C-270C-FD29-2A0B-D64869F392C5}"/>
                </a:ext>
              </a:extLst>
            </p:cNvPr>
            <p:cNvSpPr txBox="1"/>
            <p:nvPr/>
          </p:nvSpPr>
          <p:spPr>
            <a:xfrm>
              <a:off x="1612042" y="3711799"/>
              <a:ext cx="476099" cy="249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30</a:t>
              </a:r>
            </a:p>
          </p:txBody>
        </p:sp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D3909169-D57C-D0A7-51CD-FAA7E2A812F5}"/>
                </a:ext>
              </a:extLst>
            </p:cNvPr>
            <p:cNvSpPr txBox="1"/>
            <p:nvPr/>
          </p:nvSpPr>
          <p:spPr>
            <a:xfrm>
              <a:off x="1612042" y="3337645"/>
              <a:ext cx="476099" cy="249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40</a:t>
              </a:r>
            </a:p>
          </p:txBody>
        </p: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E1571921-CB43-2360-A4F5-5E98C1BB4B76}"/>
                </a:ext>
              </a:extLst>
            </p:cNvPr>
            <p:cNvSpPr txBox="1"/>
            <p:nvPr/>
          </p:nvSpPr>
          <p:spPr>
            <a:xfrm>
              <a:off x="1612042" y="2967619"/>
              <a:ext cx="476099" cy="249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50</a:t>
              </a:r>
            </a:p>
          </p:txBody>
        </p: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3442B382-0D3D-E519-BBCC-9B6300A440AB}"/>
                </a:ext>
              </a:extLst>
            </p:cNvPr>
            <p:cNvSpPr txBox="1"/>
            <p:nvPr/>
          </p:nvSpPr>
          <p:spPr>
            <a:xfrm>
              <a:off x="1612042" y="2593465"/>
              <a:ext cx="476099" cy="249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60</a:t>
              </a:r>
            </a:p>
          </p:txBody>
        </p: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D77BFA44-9419-C58E-EA3B-00E8D724E383}"/>
                </a:ext>
              </a:extLst>
            </p:cNvPr>
            <p:cNvSpPr txBox="1"/>
            <p:nvPr/>
          </p:nvSpPr>
          <p:spPr>
            <a:xfrm>
              <a:off x="1612042" y="2219312"/>
              <a:ext cx="476099" cy="249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70</a:t>
              </a:r>
            </a:p>
          </p:txBody>
        </p: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60D6EF99-D0EA-CB14-1780-8AA19A8D427C}"/>
                </a:ext>
              </a:extLst>
            </p:cNvPr>
            <p:cNvSpPr txBox="1"/>
            <p:nvPr/>
          </p:nvSpPr>
          <p:spPr>
            <a:xfrm>
              <a:off x="1612042" y="1845158"/>
              <a:ext cx="476099" cy="249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80</a:t>
              </a:r>
            </a:p>
          </p:txBody>
        </p: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1351F780-67AD-22F5-EFE3-319B3F66BD75}"/>
                </a:ext>
              </a:extLst>
            </p:cNvPr>
            <p:cNvSpPr txBox="1"/>
            <p:nvPr/>
          </p:nvSpPr>
          <p:spPr>
            <a:xfrm>
              <a:off x="1612042" y="1479054"/>
              <a:ext cx="476099" cy="249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90</a:t>
              </a:r>
            </a:p>
          </p:txBody>
        </p:sp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6B6CE590-B09B-0F53-374B-FB4EB4B3C865}"/>
                </a:ext>
              </a:extLst>
            </p:cNvPr>
            <p:cNvSpPr txBox="1"/>
            <p:nvPr/>
          </p:nvSpPr>
          <p:spPr>
            <a:xfrm>
              <a:off x="1533142" y="1104900"/>
              <a:ext cx="633898" cy="249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100</a:t>
              </a:r>
            </a:p>
          </p:txBody>
        </p:sp>
      </p:grp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E6385EAE-85F4-4D6D-6402-447716D4C6D7}"/>
              </a:ext>
            </a:extLst>
          </p:cNvPr>
          <p:cNvSpPr txBox="1"/>
          <p:nvPr/>
        </p:nvSpPr>
        <p:spPr>
          <a:xfrm>
            <a:off x="2118662" y="926268"/>
            <a:ext cx="3328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%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98A3C044-EA4C-EAA8-E05F-E3A472D2FC15}"/>
              </a:ext>
            </a:extLst>
          </p:cNvPr>
          <p:cNvSpPr txBox="1"/>
          <p:nvPr/>
        </p:nvSpPr>
        <p:spPr>
          <a:xfrm>
            <a:off x="4323287" y="1781340"/>
            <a:ext cx="788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74%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2607004A-780D-1CA4-77AE-9D22CA33B5AF}"/>
              </a:ext>
            </a:extLst>
          </p:cNvPr>
          <p:cNvSpPr txBox="1"/>
          <p:nvPr/>
        </p:nvSpPr>
        <p:spPr>
          <a:xfrm>
            <a:off x="5726634" y="3260210"/>
            <a:ext cx="788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33,5%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12E6AE8-99B5-2560-132A-2D70683FC635}"/>
              </a:ext>
            </a:extLst>
          </p:cNvPr>
          <p:cNvSpPr txBox="1"/>
          <p:nvPr/>
        </p:nvSpPr>
        <p:spPr>
          <a:xfrm>
            <a:off x="7116355" y="2598287"/>
            <a:ext cx="788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51%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351077C-F4E3-13DF-4264-830D360AC545}"/>
              </a:ext>
            </a:extLst>
          </p:cNvPr>
          <p:cNvSpPr txBox="1"/>
          <p:nvPr/>
        </p:nvSpPr>
        <p:spPr>
          <a:xfrm>
            <a:off x="8510854" y="3716105"/>
            <a:ext cx="788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21%</a:t>
            </a:r>
          </a:p>
        </p:txBody>
      </p:sp>
      <p:cxnSp>
        <p:nvCxnSpPr>
          <p:cNvPr id="51" name="Conector reto 50">
            <a:extLst>
              <a:ext uri="{FF2B5EF4-FFF2-40B4-BE49-F238E27FC236}">
                <a16:creationId xmlns:a16="http://schemas.microsoft.com/office/drawing/2014/main" id="{42503ED1-108A-DC16-20AE-585C816FE57B}"/>
              </a:ext>
            </a:extLst>
          </p:cNvPr>
          <p:cNvCxnSpPr>
            <a:cxnSpLocks/>
          </p:cNvCxnSpPr>
          <p:nvPr/>
        </p:nvCxnSpPr>
        <p:spPr>
          <a:xfrm flipH="1">
            <a:off x="2196790" y="4488181"/>
            <a:ext cx="589404" cy="0"/>
          </a:xfrm>
          <a:prstGeom prst="line">
            <a:avLst/>
          </a:prstGeom>
          <a:ln w="158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to 51">
            <a:extLst>
              <a:ext uri="{FF2B5EF4-FFF2-40B4-BE49-F238E27FC236}">
                <a16:creationId xmlns:a16="http://schemas.microsoft.com/office/drawing/2014/main" id="{12C8DA5A-770B-565B-7F0E-A4E4FABA6816}"/>
              </a:ext>
            </a:extLst>
          </p:cNvPr>
          <p:cNvCxnSpPr>
            <a:cxnSpLocks/>
          </p:cNvCxnSpPr>
          <p:nvPr/>
        </p:nvCxnSpPr>
        <p:spPr>
          <a:xfrm flipH="1">
            <a:off x="2196790" y="2184072"/>
            <a:ext cx="1959673" cy="0"/>
          </a:xfrm>
          <a:prstGeom prst="line">
            <a:avLst/>
          </a:prstGeom>
          <a:ln w="158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1A3B7ED9-915F-03E5-DFEC-DF85CFAA0B1E}"/>
              </a:ext>
            </a:extLst>
          </p:cNvPr>
          <p:cNvCxnSpPr>
            <a:cxnSpLocks/>
          </p:cNvCxnSpPr>
          <p:nvPr/>
        </p:nvCxnSpPr>
        <p:spPr>
          <a:xfrm flipH="1">
            <a:off x="2196790" y="3677380"/>
            <a:ext cx="3348731" cy="0"/>
          </a:xfrm>
          <a:prstGeom prst="line">
            <a:avLst/>
          </a:prstGeom>
          <a:ln w="158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to 56">
            <a:extLst>
              <a:ext uri="{FF2B5EF4-FFF2-40B4-BE49-F238E27FC236}">
                <a16:creationId xmlns:a16="http://schemas.microsoft.com/office/drawing/2014/main" id="{F5A4F3B1-17BF-0F03-69AA-6A495A267F0E}"/>
              </a:ext>
            </a:extLst>
          </p:cNvPr>
          <p:cNvCxnSpPr>
            <a:cxnSpLocks/>
          </p:cNvCxnSpPr>
          <p:nvPr/>
        </p:nvCxnSpPr>
        <p:spPr>
          <a:xfrm flipH="1">
            <a:off x="2196790" y="3042690"/>
            <a:ext cx="4748115" cy="0"/>
          </a:xfrm>
          <a:prstGeom prst="line">
            <a:avLst/>
          </a:prstGeom>
          <a:ln w="158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to 63">
            <a:extLst>
              <a:ext uri="{FF2B5EF4-FFF2-40B4-BE49-F238E27FC236}">
                <a16:creationId xmlns:a16="http://schemas.microsoft.com/office/drawing/2014/main" id="{13AEB60E-AE04-570B-C191-E7623DA43091}"/>
              </a:ext>
            </a:extLst>
          </p:cNvPr>
          <p:cNvCxnSpPr>
            <a:cxnSpLocks/>
          </p:cNvCxnSpPr>
          <p:nvPr/>
        </p:nvCxnSpPr>
        <p:spPr>
          <a:xfrm flipH="1">
            <a:off x="2196790" y="4153757"/>
            <a:ext cx="6085670" cy="0"/>
          </a:xfrm>
          <a:prstGeom prst="line">
            <a:avLst/>
          </a:prstGeom>
          <a:ln w="158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B89850B9-E711-A335-2645-9A6A71485AA0}"/>
              </a:ext>
            </a:extLst>
          </p:cNvPr>
          <p:cNvSpPr txBox="1"/>
          <p:nvPr/>
        </p:nvSpPr>
        <p:spPr>
          <a:xfrm>
            <a:off x="2947190" y="4059255"/>
            <a:ext cx="788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11,5%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A3317928-03E0-B8E9-53ED-2557CBD41ED5}"/>
              </a:ext>
            </a:extLst>
          </p:cNvPr>
          <p:cNvSpPr txBox="1"/>
          <p:nvPr/>
        </p:nvSpPr>
        <p:spPr>
          <a:xfrm>
            <a:off x="8628252" y="1104900"/>
            <a:ext cx="788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Poppins" panose="00000500000000000000" pitchFamily="2" charset="0"/>
                <a:cs typeface="Poppins" panose="00000500000000000000" pitchFamily="2" charset="0"/>
              </a:rPr>
              <a:t>Data: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C394A9E6-EF61-FDC3-BF35-8F56F782B874}"/>
              </a:ext>
            </a:extLst>
          </p:cNvPr>
          <p:cNvSpPr txBox="1"/>
          <p:nvPr/>
        </p:nvSpPr>
        <p:spPr>
          <a:xfrm>
            <a:off x="9147544" y="1102192"/>
            <a:ext cx="1290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Poppins" panose="00000500000000000000" pitchFamily="2" charset="0"/>
                <a:cs typeface="Poppins" panose="00000500000000000000" pitchFamily="2" charset="0"/>
              </a:rPr>
              <a:t>16/02/2023</a:t>
            </a:r>
          </a:p>
        </p:txBody>
      </p:sp>
    </p:spTree>
    <p:extLst>
      <p:ext uri="{BB962C8B-B14F-4D97-AF65-F5344CB8AC3E}">
        <p14:creationId xmlns:p14="http://schemas.microsoft.com/office/powerpoint/2010/main" val="2238362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C77E21AC-EC20-B470-B456-0F35D0DAE8D0}"/>
              </a:ext>
            </a:extLst>
          </p:cNvPr>
          <p:cNvSpPr/>
          <p:nvPr/>
        </p:nvSpPr>
        <p:spPr>
          <a:xfrm>
            <a:off x="466725" y="918602"/>
            <a:ext cx="11468100" cy="5834623"/>
          </a:xfrm>
          <a:prstGeom prst="roundRect">
            <a:avLst>
              <a:gd name="adj" fmla="val 8668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8DEE4EA-ED5A-CE09-DD7E-23DDD335183D}"/>
              </a:ext>
            </a:extLst>
          </p:cNvPr>
          <p:cNvSpPr txBox="1"/>
          <p:nvPr/>
        </p:nvSpPr>
        <p:spPr>
          <a:xfrm>
            <a:off x="2824223" y="210716"/>
            <a:ext cx="6543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Composição de Estoque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49DBBA4B-5067-074F-1E00-4A9F101AA9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9442290"/>
              </p:ext>
            </p:extLst>
          </p:nvPr>
        </p:nvGraphicFramePr>
        <p:xfrm>
          <a:off x="466725" y="1014941"/>
          <a:ext cx="11468100" cy="5632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267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F5EFCFD-DC53-C566-129C-2353A8D88715}"/>
              </a:ext>
            </a:extLst>
          </p:cNvPr>
          <p:cNvSpPr txBox="1"/>
          <p:nvPr/>
        </p:nvSpPr>
        <p:spPr>
          <a:xfrm>
            <a:off x="-109477" y="210716"/>
            <a:ext cx="6543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Perdas no Estoque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B32FA29B-9D7A-ABAE-8263-D0EA52765DE3}"/>
              </a:ext>
            </a:extLst>
          </p:cNvPr>
          <p:cNvSpPr/>
          <p:nvPr/>
        </p:nvSpPr>
        <p:spPr>
          <a:xfrm>
            <a:off x="752475" y="1028700"/>
            <a:ext cx="10458449" cy="5618584"/>
          </a:xfrm>
          <a:prstGeom prst="roundRect">
            <a:avLst>
              <a:gd name="adj" fmla="val 581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75E13F7-DD88-F223-377F-EC78D8EB0ED0}"/>
              </a:ext>
            </a:extLst>
          </p:cNvPr>
          <p:cNvSpPr txBox="1"/>
          <p:nvPr/>
        </p:nvSpPr>
        <p:spPr>
          <a:xfrm>
            <a:off x="1238250" y="1940957"/>
            <a:ext cx="204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Total de perdas: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912A73D-87AA-92D5-E876-955391DACC3A}"/>
              </a:ext>
            </a:extLst>
          </p:cNvPr>
          <p:cNvSpPr txBox="1"/>
          <p:nvPr/>
        </p:nvSpPr>
        <p:spPr>
          <a:xfrm>
            <a:off x="3143250" y="1943542"/>
            <a:ext cx="50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3446874-29ED-97A3-1CC7-80690C34DCA0}"/>
              </a:ext>
            </a:extLst>
          </p:cNvPr>
          <p:cNvSpPr txBox="1"/>
          <p:nvPr/>
        </p:nvSpPr>
        <p:spPr>
          <a:xfrm>
            <a:off x="1238250" y="1492900"/>
            <a:ext cx="828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Data: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F71FA7F-21FE-6869-30AF-A72718426A8F}"/>
              </a:ext>
            </a:extLst>
          </p:cNvPr>
          <p:cNvSpPr txBox="1"/>
          <p:nvPr/>
        </p:nvSpPr>
        <p:spPr>
          <a:xfrm>
            <a:off x="1905000" y="1492305"/>
            <a:ext cx="2324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16/02/2023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B008AE43-CCB1-50EE-43AC-102813BFD7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4598664"/>
              </p:ext>
            </p:extLst>
          </p:nvPr>
        </p:nvGraphicFramePr>
        <p:xfrm>
          <a:off x="3933827" y="1466255"/>
          <a:ext cx="6861177" cy="4874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5842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7E59AF1-CBAA-0D5E-155E-FFE8A4803D7D}"/>
              </a:ext>
            </a:extLst>
          </p:cNvPr>
          <p:cNvSpPr/>
          <p:nvPr/>
        </p:nvSpPr>
        <p:spPr>
          <a:xfrm>
            <a:off x="7287208" y="0"/>
            <a:ext cx="4904792" cy="6858000"/>
          </a:xfrm>
          <a:prstGeom prst="rect">
            <a:avLst/>
          </a:prstGeom>
          <a:solidFill>
            <a:srgbClr val="8FF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CFC83B14-4EE3-156D-5E83-1AAA457E7F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 flipH="1">
            <a:off x="8961275" y="2650671"/>
            <a:ext cx="1556657" cy="1556657"/>
          </a:xfrm>
          <a:prstGeom prst="rect">
            <a:avLst/>
          </a:prstGeom>
        </p:spPr>
      </p:pic>
      <p:sp>
        <p:nvSpPr>
          <p:cNvPr id="27" name="Fluxograma: Conector 26">
            <a:extLst>
              <a:ext uri="{FF2B5EF4-FFF2-40B4-BE49-F238E27FC236}">
                <a16:creationId xmlns:a16="http://schemas.microsoft.com/office/drawing/2014/main" id="{BC129E7B-A70A-C972-8458-485C157094A9}"/>
              </a:ext>
            </a:extLst>
          </p:cNvPr>
          <p:cNvSpPr/>
          <p:nvPr/>
        </p:nvSpPr>
        <p:spPr>
          <a:xfrm>
            <a:off x="8680578" y="2435290"/>
            <a:ext cx="2118049" cy="2183364"/>
          </a:xfrm>
          <a:prstGeom prst="flowChartConnector">
            <a:avLst/>
          </a:prstGeom>
          <a:noFill/>
          <a:ln w="57150">
            <a:solidFill>
              <a:srgbClr val="00B4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FDE6CDC-0F55-44F2-D79F-A8C7DC181864}"/>
              </a:ext>
            </a:extLst>
          </p:cNvPr>
          <p:cNvSpPr txBox="1"/>
          <p:nvPr/>
        </p:nvSpPr>
        <p:spPr>
          <a:xfrm>
            <a:off x="620174" y="2828834"/>
            <a:ext cx="5822303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Agradecemos a sua atenção!</a:t>
            </a:r>
            <a:endParaRPr lang="pt-BR" sz="3600" dirty="0">
              <a:solidFill>
                <a:schemeClr val="bg1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9319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172</Words>
  <Application>Microsoft Office PowerPoint</Application>
  <PresentationFormat>Widescreen</PresentationFormat>
  <Paragraphs>84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Poppins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Felipe Oliveira</dc:creator>
  <cp:lastModifiedBy>Felipe Oliveira</cp:lastModifiedBy>
  <cp:revision>1</cp:revision>
  <dcterms:created xsi:type="dcterms:W3CDTF">2023-02-16T13:49:15Z</dcterms:created>
  <dcterms:modified xsi:type="dcterms:W3CDTF">2023-02-16T18:49:00Z</dcterms:modified>
</cp:coreProperties>
</file>