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9" r:id="rId4"/>
    <p:sldId id="260" r:id="rId5"/>
    <p:sldId id="261" r:id="rId6"/>
    <p:sldId id="262" r:id="rId7"/>
    <p:sldId id="258" r:id="rId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92FF"/>
    <a:srgbClr val="C5E6FF"/>
    <a:srgbClr val="0062AC"/>
    <a:srgbClr val="C39BE1"/>
    <a:srgbClr val="8F45C7"/>
    <a:srgbClr val="FF81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3" autoAdjust="0"/>
    <p:restoredTop sz="93321" autoAdjust="0"/>
  </p:normalViewPr>
  <p:slideViewPr>
    <p:cSldViewPr snapToGrid="0">
      <p:cViewPr varScale="1">
        <p:scale>
          <a:sx n="67" d="100"/>
          <a:sy n="67" d="100"/>
        </p:scale>
        <p:origin x="84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3BA7550-7E30-4B1A-B829-B2EC3B08B7AD}" type="doc">
      <dgm:prSet loTypeId="urn:microsoft.com/office/officeart/2008/layout/CircularPictureCallout" loCatId="picture" qsTypeId="urn:microsoft.com/office/officeart/2005/8/quickstyle/simple1" qsCatId="simple" csTypeId="urn:microsoft.com/office/officeart/2005/8/colors/accent5_1" csCatId="accent5" phldr="1"/>
      <dgm:spPr/>
      <dgm:t>
        <a:bodyPr/>
        <a:lstStyle/>
        <a:p>
          <a:endParaRPr lang="pt-BR"/>
        </a:p>
      </dgm:t>
    </dgm:pt>
    <dgm:pt modelId="{8300808F-0DE5-4632-BF52-FC7E4FEA64B2}">
      <dgm:prSet/>
      <dgm:spPr/>
      <dgm:t>
        <a:bodyPr/>
        <a:lstStyle/>
        <a:p>
          <a:endParaRPr lang="pt-BR"/>
        </a:p>
      </dgm:t>
    </dgm:pt>
    <dgm:pt modelId="{01954FF7-A08C-4FA0-9857-22F1FA929F80}" type="parTrans" cxnId="{CA405F19-699C-45EE-8B4F-BAF7E49DB84D}">
      <dgm:prSet/>
      <dgm:spPr/>
      <dgm:t>
        <a:bodyPr/>
        <a:lstStyle/>
        <a:p>
          <a:endParaRPr lang="pt-BR"/>
        </a:p>
      </dgm:t>
    </dgm:pt>
    <dgm:pt modelId="{753179B4-038A-404F-BD95-57E5AC94FAA4}" type="sibTrans" cxnId="{CA405F19-699C-45EE-8B4F-BAF7E49DB84D}">
      <dgm:prSet/>
      <dgm:spPr/>
      <dgm:t>
        <a:bodyPr/>
        <a:lstStyle/>
        <a:p>
          <a:endParaRPr lang="pt-BR"/>
        </a:p>
      </dgm:t>
    </dgm:pt>
    <dgm:pt modelId="{E371875C-2AB3-4C09-8B09-765076DA767A}" type="pres">
      <dgm:prSet presAssocID="{C3BA7550-7E30-4B1A-B829-B2EC3B08B7AD}" presName="Name0" presStyleCnt="0">
        <dgm:presLayoutVars>
          <dgm:chMax val="7"/>
          <dgm:chPref val="7"/>
          <dgm:dir/>
        </dgm:presLayoutVars>
      </dgm:prSet>
      <dgm:spPr/>
    </dgm:pt>
    <dgm:pt modelId="{C023BD2D-7BCB-40FA-949B-05F70640FE05}" type="pres">
      <dgm:prSet presAssocID="{C3BA7550-7E30-4B1A-B829-B2EC3B08B7AD}" presName="Name1" presStyleCnt="0"/>
      <dgm:spPr/>
    </dgm:pt>
    <dgm:pt modelId="{308A234F-1DAE-4C34-9595-DA97BAA97588}" type="pres">
      <dgm:prSet presAssocID="{753179B4-038A-404F-BD95-57E5AC94FAA4}" presName="picture_1" presStyleCnt="0"/>
      <dgm:spPr/>
    </dgm:pt>
    <dgm:pt modelId="{AC678C76-E9D0-4282-BD73-74063ABDB637}" type="pres">
      <dgm:prSet presAssocID="{753179B4-038A-404F-BD95-57E5AC94FAA4}" presName="pictureRepeatNode" presStyleLbl="alignImgPlace1" presStyleIdx="0" presStyleCnt="1" custScaleX="119024" custScaleY="119024"/>
      <dgm:spPr/>
    </dgm:pt>
    <dgm:pt modelId="{397F0ED6-FB72-439D-A153-40D0B2E84C26}" type="pres">
      <dgm:prSet presAssocID="{8300808F-0DE5-4632-BF52-FC7E4FEA64B2}" presName="text_1" presStyleLbl="node1" presStyleIdx="0" presStyleCnt="0">
        <dgm:presLayoutVars>
          <dgm:bulletEnabled val="1"/>
        </dgm:presLayoutVars>
      </dgm:prSet>
      <dgm:spPr/>
    </dgm:pt>
  </dgm:ptLst>
  <dgm:cxnLst>
    <dgm:cxn modelId="{CA405F19-699C-45EE-8B4F-BAF7E49DB84D}" srcId="{C3BA7550-7E30-4B1A-B829-B2EC3B08B7AD}" destId="{8300808F-0DE5-4632-BF52-FC7E4FEA64B2}" srcOrd="0" destOrd="0" parTransId="{01954FF7-A08C-4FA0-9857-22F1FA929F80}" sibTransId="{753179B4-038A-404F-BD95-57E5AC94FAA4}"/>
    <dgm:cxn modelId="{A533E2A2-6262-43BF-8033-B9CA3C10E184}" type="presOf" srcId="{753179B4-038A-404F-BD95-57E5AC94FAA4}" destId="{AC678C76-E9D0-4282-BD73-74063ABDB637}" srcOrd="0" destOrd="0" presId="urn:microsoft.com/office/officeart/2008/layout/CircularPictureCallout"/>
    <dgm:cxn modelId="{BCFB56CD-A101-4A62-83BC-D62E9BF771B4}" type="presOf" srcId="{C3BA7550-7E30-4B1A-B829-B2EC3B08B7AD}" destId="{E371875C-2AB3-4C09-8B09-765076DA767A}" srcOrd="0" destOrd="0" presId="urn:microsoft.com/office/officeart/2008/layout/CircularPictureCallout"/>
    <dgm:cxn modelId="{F888DDD2-C817-4D10-A43D-13DBEA2F7A85}" type="presOf" srcId="{8300808F-0DE5-4632-BF52-FC7E4FEA64B2}" destId="{397F0ED6-FB72-439D-A153-40D0B2E84C26}" srcOrd="0" destOrd="0" presId="urn:microsoft.com/office/officeart/2008/layout/CircularPictureCallout"/>
    <dgm:cxn modelId="{9F516B88-4967-4B6D-A96A-4B175A78D790}" type="presParOf" srcId="{E371875C-2AB3-4C09-8B09-765076DA767A}" destId="{C023BD2D-7BCB-40FA-949B-05F70640FE05}" srcOrd="0" destOrd="0" presId="urn:microsoft.com/office/officeart/2008/layout/CircularPictureCallout"/>
    <dgm:cxn modelId="{16DEE7A7-9C56-41F2-8635-7894FCAD56CE}" type="presParOf" srcId="{C023BD2D-7BCB-40FA-949B-05F70640FE05}" destId="{308A234F-1DAE-4C34-9595-DA97BAA97588}" srcOrd="0" destOrd="0" presId="urn:microsoft.com/office/officeart/2008/layout/CircularPictureCallout"/>
    <dgm:cxn modelId="{5194DB9F-F402-4516-B2C1-EA87F67DD862}" type="presParOf" srcId="{308A234F-1DAE-4C34-9595-DA97BAA97588}" destId="{AC678C76-E9D0-4282-BD73-74063ABDB637}" srcOrd="0" destOrd="0" presId="urn:microsoft.com/office/officeart/2008/layout/CircularPictureCallout"/>
    <dgm:cxn modelId="{1A58E4F0-A78D-4CA7-8795-EFAE2B39A113}" type="presParOf" srcId="{C023BD2D-7BCB-40FA-949B-05F70640FE05}" destId="{397F0ED6-FB72-439D-A153-40D0B2E84C26}" srcOrd="1" destOrd="0" presId="urn:microsoft.com/office/officeart/2008/layout/CircularPictureCallou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01666AD-2168-4582-8C00-4775544B5030}" type="doc">
      <dgm:prSet loTypeId="urn:microsoft.com/office/officeart/2005/8/layout/pList2" loCatId="picture" qsTypeId="urn:microsoft.com/office/officeart/2005/8/quickstyle/simple1" qsCatId="simple" csTypeId="urn:microsoft.com/office/officeart/2005/8/colors/accent1_2" csCatId="accent1" phldr="1"/>
      <dgm:spPr/>
    </dgm:pt>
    <dgm:pt modelId="{D008B209-1F13-4D3C-B459-274406C1CBAC}">
      <dgm:prSet phldrT="[Texto]" custT="1"/>
      <dgm:spPr>
        <a:solidFill>
          <a:srgbClr val="0192FF"/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170688" tIns="170688" rIns="170688" bIns="170688" numCol="1" spcCol="1270" anchor="t" anchorCtr="0"/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Título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Digite aqui...</a:t>
          </a:r>
          <a:endParaRPr lang="pt-BR" sz="1400" kern="1200" dirty="0">
            <a:solidFill>
              <a:prstClr val="white"/>
            </a:solidFill>
            <a:latin typeface="Calibri" panose="020F0502020204030204"/>
            <a:ea typeface="+mn-ea"/>
            <a:cs typeface="+mn-cs"/>
          </a:endParaRPr>
        </a:p>
      </dgm:t>
    </dgm:pt>
    <dgm:pt modelId="{D42C4044-6E1C-4201-B5CD-3026D832951D}" type="parTrans" cxnId="{205E3BAB-54E6-45EA-94C9-AA42381232CA}">
      <dgm:prSet/>
      <dgm:spPr/>
      <dgm:t>
        <a:bodyPr/>
        <a:lstStyle/>
        <a:p>
          <a:endParaRPr lang="pt-BR"/>
        </a:p>
      </dgm:t>
    </dgm:pt>
    <dgm:pt modelId="{04412964-4F41-4CB6-84B7-5BDA1D72D8B0}" type="sibTrans" cxnId="{205E3BAB-54E6-45EA-94C9-AA42381232CA}">
      <dgm:prSet/>
      <dgm:spPr/>
      <dgm:t>
        <a:bodyPr/>
        <a:lstStyle/>
        <a:p>
          <a:endParaRPr lang="pt-BR"/>
        </a:p>
      </dgm:t>
    </dgm:pt>
    <dgm:pt modelId="{CC868C01-CCB8-493C-9682-FAE9A5F311FF}">
      <dgm:prSet phldrT="[Texto]" custT="1"/>
      <dgm:spPr>
        <a:solidFill>
          <a:srgbClr val="0192FF"/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170688" tIns="170688" rIns="170688" bIns="170688" numCol="1" spcCol="1270" anchor="t" anchorCtr="0"/>
        <a:lstStyle/>
        <a:p>
          <a:pPr marL="0"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Título</a:t>
          </a:r>
        </a:p>
        <a:p>
          <a:pPr marL="0"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Digite aqui...</a:t>
          </a:r>
          <a:endParaRPr lang="pt-BR" sz="1400" kern="1200" dirty="0">
            <a:solidFill>
              <a:prstClr val="white"/>
            </a:solidFill>
            <a:latin typeface="Calibri" panose="020F0502020204030204"/>
            <a:ea typeface="+mn-ea"/>
            <a:cs typeface="+mn-cs"/>
          </a:endParaRPr>
        </a:p>
      </dgm:t>
    </dgm:pt>
    <dgm:pt modelId="{6E455515-39A1-4F19-BBC5-0795E2F2021A}" type="parTrans" cxnId="{14BDFC10-31D4-4C3E-A85C-B119866724A4}">
      <dgm:prSet/>
      <dgm:spPr/>
      <dgm:t>
        <a:bodyPr/>
        <a:lstStyle/>
        <a:p>
          <a:endParaRPr lang="pt-BR"/>
        </a:p>
      </dgm:t>
    </dgm:pt>
    <dgm:pt modelId="{88381A77-2ED8-422A-8605-C1D6350B9CBC}" type="sibTrans" cxnId="{14BDFC10-31D4-4C3E-A85C-B119866724A4}">
      <dgm:prSet/>
      <dgm:spPr/>
      <dgm:t>
        <a:bodyPr/>
        <a:lstStyle/>
        <a:p>
          <a:endParaRPr lang="pt-BR"/>
        </a:p>
      </dgm:t>
    </dgm:pt>
    <dgm:pt modelId="{374D19E1-D49B-4672-8570-CC2C0FE4DFA9}">
      <dgm:prSet phldrT="[Texto]" custT="1"/>
      <dgm:spPr>
        <a:solidFill>
          <a:srgbClr val="0192FF"/>
        </a:solidFill>
      </dgm:spPr>
      <dgm:t>
        <a:bodyPr/>
        <a:lstStyle/>
        <a:p>
          <a:r>
            <a:rPr lang="pt-BR" sz="2400" dirty="0"/>
            <a:t>Título</a:t>
          </a:r>
        </a:p>
        <a:p>
          <a:r>
            <a:rPr lang="pt-BR" sz="1600" dirty="0"/>
            <a:t>Digite aqui...</a:t>
          </a:r>
        </a:p>
      </dgm:t>
    </dgm:pt>
    <dgm:pt modelId="{9E26E94A-C30A-4BB8-89AD-9A211684C192}" type="parTrans" cxnId="{D95E0C20-4845-4137-A57B-E32752B15BFC}">
      <dgm:prSet/>
      <dgm:spPr/>
      <dgm:t>
        <a:bodyPr/>
        <a:lstStyle/>
        <a:p>
          <a:endParaRPr lang="pt-BR"/>
        </a:p>
      </dgm:t>
    </dgm:pt>
    <dgm:pt modelId="{BFD83810-843F-4E59-A106-E9E286696CCF}" type="sibTrans" cxnId="{D95E0C20-4845-4137-A57B-E32752B15BFC}">
      <dgm:prSet/>
      <dgm:spPr/>
      <dgm:t>
        <a:bodyPr/>
        <a:lstStyle/>
        <a:p>
          <a:endParaRPr lang="pt-BR"/>
        </a:p>
      </dgm:t>
    </dgm:pt>
    <dgm:pt modelId="{4B7697C0-CA8F-4D0C-82B7-BD96F325BEDC}" type="pres">
      <dgm:prSet presAssocID="{101666AD-2168-4582-8C00-4775544B5030}" presName="Name0" presStyleCnt="0">
        <dgm:presLayoutVars>
          <dgm:dir/>
          <dgm:resizeHandles val="exact"/>
        </dgm:presLayoutVars>
      </dgm:prSet>
      <dgm:spPr/>
    </dgm:pt>
    <dgm:pt modelId="{35007DC1-3528-475D-8DFF-5D3BF24B9BAB}" type="pres">
      <dgm:prSet presAssocID="{101666AD-2168-4582-8C00-4775544B5030}" presName="bkgdShp" presStyleLbl="alignAccFollowNode1" presStyleIdx="0" presStyleCnt="1" custLinFactNeighborX="6505" custLinFactNeighborY="-9384"/>
      <dgm:spPr>
        <a:solidFill>
          <a:schemeClr val="accent5">
            <a:lumMod val="20000"/>
            <a:lumOff val="80000"/>
            <a:alpha val="90000"/>
          </a:schemeClr>
        </a:solidFill>
        <a:ln>
          <a:noFill/>
        </a:ln>
      </dgm:spPr>
    </dgm:pt>
    <dgm:pt modelId="{9D45FD84-5B20-4B80-BBA8-33E60DF69E58}" type="pres">
      <dgm:prSet presAssocID="{101666AD-2168-4582-8C00-4775544B5030}" presName="linComp" presStyleCnt="0"/>
      <dgm:spPr/>
    </dgm:pt>
    <dgm:pt modelId="{2100367B-CFBA-46BE-9C19-5AB6494598C0}" type="pres">
      <dgm:prSet presAssocID="{D008B209-1F13-4D3C-B459-274406C1CBAC}" presName="compNode" presStyleCnt="0"/>
      <dgm:spPr/>
    </dgm:pt>
    <dgm:pt modelId="{D073886A-D785-4E2B-8E36-157D2FD29181}" type="pres">
      <dgm:prSet presAssocID="{D008B209-1F13-4D3C-B459-274406C1CBAC}" presName="node" presStyleLbl="node1" presStyleIdx="0" presStyleCnt="3">
        <dgm:presLayoutVars>
          <dgm:bulletEnabled val="1"/>
        </dgm:presLayoutVars>
      </dgm:prSet>
      <dgm:spPr>
        <a:xfrm rot="10800000">
          <a:off x="243839" y="2438400"/>
          <a:ext cx="2387600" cy="2980266"/>
        </a:xfrm>
        <a:prstGeom prst="round2SameRect">
          <a:avLst>
            <a:gd name="adj1" fmla="val 10500"/>
            <a:gd name="adj2" fmla="val 0"/>
          </a:avLst>
        </a:prstGeom>
      </dgm:spPr>
    </dgm:pt>
    <dgm:pt modelId="{87354DB9-CC05-44C4-AA2A-5A65EF627F04}" type="pres">
      <dgm:prSet presAssocID="{D008B209-1F13-4D3C-B459-274406C1CBAC}" presName="invisiNode" presStyleLbl="node1" presStyleIdx="0" presStyleCnt="3"/>
      <dgm:spPr/>
    </dgm:pt>
    <dgm:pt modelId="{8B906169-E66C-44C0-8662-78AAFA7F4889}" type="pres">
      <dgm:prSet presAssocID="{D008B209-1F13-4D3C-B459-274406C1CBAC}" presName="imagNode" presStyleLbl="fgImgPlace1" presStyleIdx="0" presStyleCnt="3"/>
      <dgm:spPr>
        <a:ln>
          <a:noFill/>
        </a:ln>
      </dgm:spPr>
    </dgm:pt>
    <dgm:pt modelId="{2222EE2D-4F65-40B8-BCAC-183EE70B587C}" type="pres">
      <dgm:prSet presAssocID="{04412964-4F41-4CB6-84B7-5BDA1D72D8B0}" presName="sibTrans" presStyleLbl="sibTrans2D1" presStyleIdx="0" presStyleCnt="0"/>
      <dgm:spPr/>
    </dgm:pt>
    <dgm:pt modelId="{90F6F340-52E5-4970-83C8-1B0B5D792C2A}" type="pres">
      <dgm:prSet presAssocID="{CC868C01-CCB8-493C-9682-FAE9A5F311FF}" presName="compNode" presStyleCnt="0"/>
      <dgm:spPr/>
    </dgm:pt>
    <dgm:pt modelId="{5D7EF78E-84A7-45E7-8C84-49D675D70935}" type="pres">
      <dgm:prSet presAssocID="{CC868C01-CCB8-493C-9682-FAE9A5F311FF}" presName="node" presStyleLbl="node1" presStyleIdx="1" presStyleCnt="3">
        <dgm:presLayoutVars>
          <dgm:bulletEnabled val="1"/>
        </dgm:presLayoutVars>
      </dgm:prSet>
      <dgm:spPr>
        <a:xfrm rot="10800000">
          <a:off x="2870200" y="2438400"/>
          <a:ext cx="2387600" cy="2980266"/>
        </a:xfrm>
        <a:prstGeom prst="round2SameRect">
          <a:avLst>
            <a:gd name="adj1" fmla="val 10500"/>
            <a:gd name="adj2" fmla="val 0"/>
          </a:avLst>
        </a:prstGeom>
      </dgm:spPr>
    </dgm:pt>
    <dgm:pt modelId="{0F46BAE5-A6F9-44F5-95BD-D664924452BD}" type="pres">
      <dgm:prSet presAssocID="{CC868C01-CCB8-493C-9682-FAE9A5F311FF}" presName="invisiNode" presStyleLbl="node1" presStyleIdx="1" presStyleCnt="3"/>
      <dgm:spPr/>
    </dgm:pt>
    <dgm:pt modelId="{744C6F5B-D13E-4FE3-9D97-B1868E7D176B}" type="pres">
      <dgm:prSet presAssocID="{CC868C01-CCB8-493C-9682-FAE9A5F311FF}" presName="imagNode" presStyleLbl="fgImgPlace1" presStyleIdx="1" presStyleCnt="3"/>
      <dgm:spPr>
        <a:ln>
          <a:noFill/>
        </a:ln>
      </dgm:spPr>
    </dgm:pt>
    <dgm:pt modelId="{02B6F14E-6993-4DC3-9056-AA4F86DA0AF7}" type="pres">
      <dgm:prSet presAssocID="{88381A77-2ED8-422A-8605-C1D6350B9CBC}" presName="sibTrans" presStyleLbl="sibTrans2D1" presStyleIdx="0" presStyleCnt="0"/>
      <dgm:spPr/>
    </dgm:pt>
    <dgm:pt modelId="{CF9BCD55-097C-401B-8DE8-EA0B301B5F6A}" type="pres">
      <dgm:prSet presAssocID="{374D19E1-D49B-4672-8570-CC2C0FE4DFA9}" presName="compNode" presStyleCnt="0"/>
      <dgm:spPr/>
    </dgm:pt>
    <dgm:pt modelId="{573CEC3D-F5CF-425D-BB47-D64521AB247B}" type="pres">
      <dgm:prSet presAssocID="{374D19E1-D49B-4672-8570-CC2C0FE4DFA9}" presName="node" presStyleLbl="node1" presStyleIdx="2" presStyleCnt="3">
        <dgm:presLayoutVars>
          <dgm:bulletEnabled val="1"/>
        </dgm:presLayoutVars>
      </dgm:prSet>
      <dgm:spPr/>
    </dgm:pt>
    <dgm:pt modelId="{76CE5B8F-A57E-4846-9380-C7E71B98D4BC}" type="pres">
      <dgm:prSet presAssocID="{374D19E1-D49B-4672-8570-CC2C0FE4DFA9}" presName="invisiNode" presStyleLbl="node1" presStyleIdx="2" presStyleCnt="3"/>
      <dgm:spPr/>
    </dgm:pt>
    <dgm:pt modelId="{5B556EB6-5010-4F08-9A07-05641769E1EB}" type="pres">
      <dgm:prSet presAssocID="{374D19E1-D49B-4672-8570-CC2C0FE4DFA9}" presName="imagNode" presStyleLbl="fgImgPlace1" presStyleIdx="2" presStyleCnt="3"/>
      <dgm:spPr>
        <a:ln>
          <a:noFill/>
        </a:ln>
      </dgm:spPr>
    </dgm:pt>
  </dgm:ptLst>
  <dgm:cxnLst>
    <dgm:cxn modelId="{14BDFC10-31D4-4C3E-A85C-B119866724A4}" srcId="{101666AD-2168-4582-8C00-4775544B5030}" destId="{CC868C01-CCB8-493C-9682-FAE9A5F311FF}" srcOrd="1" destOrd="0" parTransId="{6E455515-39A1-4F19-BBC5-0795E2F2021A}" sibTransId="{88381A77-2ED8-422A-8605-C1D6350B9CBC}"/>
    <dgm:cxn modelId="{D95E0C20-4845-4137-A57B-E32752B15BFC}" srcId="{101666AD-2168-4582-8C00-4775544B5030}" destId="{374D19E1-D49B-4672-8570-CC2C0FE4DFA9}" srcOrd="2" destOrd="0" parTransId="{9E26E94A-C30A-4BB8-89AD-9A211684C192}" sibTransId="{BFD83810-843F-4E59-A106-E9E286696CCF}"/>
    <dgm:cxn modelId="{EB89B039-746D-4DC9-818E-22D24CA82FA2}" type="presOf" srcId="{101666AD-2168-4582-8C00-4775544B5030}" destId="{4B7697C0-CA8F-4D0C-82B7-BD96F325BEDC}" srcOrd="0" destOrd="0" presId="urn:microsoft.com/office/officeart/2005/8/layout/pList2"/>
    <dgm:cxn modelId="{CE347D4E-CB3F-4519-8A8D-A29C0176E27E}" type="presOf" srcId="{88381A77-2ED8-422A-8605-C1D6350B9CBC}" destId="{02B6F14E-6993-4DC3-9056-AA4F86DA0AF7}" srcOrd="0" destOrd="0" presId="urn:microsoft.com/office/officeart/2005/8/layout/pList2"/>
    <dgm:cxn modelId="{FBEDB392-F1CA-4BEC-9A48-91588F1416C8}" type="presOf" srcId="{04412964-4F41-4CB6-84B7-5BDA1D72D8B0}" destId="{2222EE2D-4F65-40B8-BCAC-183EE70B587C}" srcOrd="0" destOrd="0" presId="urn:microsoft.com/office/officeart/2005/8/layout/pList2"/>
    <dgm:cxn modelId="{205E3BAB-54E6-45EA-94C9-AA42381232CA}" srcId="{101666AD-2168-4582-8C00-4775544B5030}" destId="{D008B209-1F13-4D3C-B459-274406C1CBAC}" srcOrd="0" destOrd="0" parTransId="{D42C4044-6E1C-4201-B5CD-3026D832951D}" sibTransId="{04412964-4F41-4CB6-84B7-5BDA1D72D8B0}"/>
    <dgm:cxn modelId="{593A8CB1-4715-4A18-AAC2-2D48B138AFA1}" type="presOf" srcId="{CC868C01-CCB8-493C-9682-FAE9A5F311FF}" destId="{5D7EF78E-84A7-45E7-8C84-49D675D70935}" srcOrd="0" destOrd="0" presId="urn:microsoft.com/office/officeart/2005/8/layout/pList2"/>
    <dgm:cxn modelId="{565366DC-31D4-4390-9484-D42E24B56B5B}" type="presOf" srcId="{D008B209-1F13-4D3C-B459-274406C1CBAC}" destId="{D073886A-D785-4E2B-8E36-157D2FD29181}" srcOrd="0" destOrd="0" presId="urn:microsoft.com/office/officeart/2005/8/layout/pList2"/>
    <dgm:cxn modelId="{C7F1F9DF-8F28-4A1D-A07C-91F579136D6E}" type="presOf" srcId="{374D19E1-D49B-4672-8570-CC2C0FE4DFA9}" destId="{573CEC3D-F5CF-425D-BB47-D64521AB247B}" srcOrd="0" destOrd="0" presId="urn:microsoft.com/office/officeart/2005/8/layout/pList2"/>
    <dgm:cxn modelId="{96BA929A-BE9A-4766-9809-E9F5A278BD83}" type="presParOf" srcId="{4B7697C0-CA8F-4D0C-82B7-BD96F325BEDC}" destId="{35007DC1-3528-475D-8DFF-5D3BF24B9BAB}" srcOrd="0" destOrd="0" presId="urn:microsoft.com/office/officeart/2005/8/layout/pList2"/>
    <dgm:cxn modelId="{64A52867-7332-4F5C-A899-21381F1924C3}" type="presParOf" srcId="{4B7697C0-CA8F-4D0C-82B7-BD96F325BEDC}" destId="{9D45FD84-5B20-4B80-BBA8-33E60DF69E58}" srcOrd="1" destOrd="0" presId="urn:microsoft.com/office/officeart/2005/8/layout/pList2"/>
    <dgm:cxn modelId="{45B7670B-20FE-4FAE-ABCC-061D26DAC4F3}" type="presParOf" srcId="{9D45FD84-5B20-4B80-BBA8-33E60DF69E58}" destId="{2100367B-CFBA-46BE-9C19-5AB6494598C0}" srcOrd="0" destOrd="0" presId="urn:microsoft.com/office/officeart/2005/8/layout/pList2"/>
    <dgm:cxn modelId="{D6F76245-273B-43C7-B925-87F7EBBE3665}" type="presParOf" srcId="{2100367B-CFBA-46BE-9C19-5AB6494598C0}" destId="{D073886A-D785-4E2B-8E36-157D2FD29181}" srcOrd="0" destOrd="0" presId="urn:microsoft.com/office/officeart/2005/8/layout/pList2"/>
    <dgm:cxn modelId="{A66ACD24-A4C7-4AC9-98AB-124EBA000C36}" type="presParOf" srcId="{2100367B-CFBA-46BE-9C19-5AB6494598C0}" destId="{87354DB9-CC05-44C4-AA2A-5A65EF627F04}" srcOrd="1" destOrd="0" presId="urn:microsoft.com/office/officeart/2005/8/layout/pList2"/>
    <dgm:cxn modelId="{AA493DEF-DA8D-49F3-A568-B6AEF10A18A3}" type="presParOf" srcId="{2100367B-CFBA-46BE-9C19-5AB6494598C0}" destId="{8B906169-E66C-44C0-8662-78AAFA7F4889}" srcOrd="2" destOrd="0" presId="urn:microsoft.com/office/officeart/2005/8/layout/pList2"/>
    <dgm:cxn modelId="{01998281-245E-4A97-954C-12037958EFCB}" type="presParOf" srcId="{9D45FD84-5B20-4B80-BBA8-33E60DF69E58}" destId="{2222EE2D-4F65-40B8-BCAC-183EE70B587C}" srcOrd="1" destOrd="0" presId="urn:microsoft.com/office/officeart/2005/8/layout/pList2"/>
    <dgm:cxn modelId="{B067279B-5E99-4845-A497-10A18D0E47D2}" type="presParOf" srcId="{9D45FD84-5B20-4B80-BBA8-33E60DF69E58}" destId="{90F6F340-52E5-4970-83C8-1B0B5D792C2A}" srcOrd="2" destOrd="0" presId="urn:microsoft.com/office/officeart/2005/8/layout/pList2"/>
    <dgm:cxn modelId="{EFC30D60-86A5-4763-9A54-424CD5049903}" type="presParOf" srcId="{90F6F340-52E5-4970-83C8-1B0B5D792C2A}" destId="{5D7EF78E-84A7-45E7-8C84-49D675D70935}" srcOrd="0" destOrd="0" presId="urn:microsoft.com/office/officeart/2005/8/layout/pList2"/>
    <dgm:cxn modelId="{964C7B2F-398A-448B-B87B-03390E61731C}" type="presParOf" srcId="{90F6F340-52E5-4970-83C8-1B0B5D792C2A}" destId="{0F46BAE5-A6F9-44F5-95BD-D664924452BD}" srcOrd="1" destOrd="0" presId="urn:microsoft.com/office/officeart/2005/8/layout/pList2"/>
    <dgm:cxn modelId="{CB919043-BAD1-4C37-85B2-C1CD51A73AC8}" type="presParOf" srcId="{90F6F340-52E5-4970-83C8-1B0B5D792C2A}" destId="{744C6F5B-D13E-4FE3-9D97-B1868E7D176B}" srcOrd="2" destOrd="0" presId="urn:microsoft.com/office/officeart/2005/8/layout/pList2"/>
    <dgm:cxn modelId="{DEAB586B-3B07-4775-982A-18836998E76B}" type="presParOf" srcId="{9D45FD84-5B20-4B80-BBA8-33E60DF69E58}" destId="{02B6F14E-6993-4DC3-9056-AA4F86DA0AF7}" srcOrd="3" destOrd="0" presId="urn:microsoft.com/office/officeart/2005/8/layout/pList2"/>
    <dgm:cxn modelId="{7AD90EAC-7B17-4779-A6D1-4ADB987024CD}" type="presParOf" srcId="{9D45FD84-5B20-4B80-BBA8-33E60DF69E58}" destId="{CF9BCD55-097C-401B-8DE8-EA0B301B5F6A}" srcOrd="4" destOrd="0" presId="urn:microsoft.com/office/officeart/2005/8/layout/pList2"/>
    <dgm:cxn modelId="{5A04C836-517B-451B-9689-DCEA3DEC99A9}" type="presParOf" srcId="{CF9BCD55-097C-401B-8DE8-EA0B301B5F6A}" destId="{573CEC3D-F5CF-425D-BB47-D64521AB247B}" srcOrd="0" destOrd="0" presId="urn:microsoft.com/office/officeart/2005/8/layout/pList2"/>
    <dgm:cxn modelId="{F786BF17-FCD7-4EDC-85A9-AA754446E662}" type="presParOf" srcId="{CF9BCD55-097C-401B-8DE8-EA0B301B5F6A}" destId="{76CE5B8F-A57E-4846-9380-C7E71B98D4BC}" srcOrd="1" destOrd="0" presId="urn:microsoft.com/office/officeart/2005/8/layout/pList2"/>
    <dgm:cxn modelId="{1706B934-8F78-4CDF-B14B-5A4D1BB59963}" type="presParOf" srcId="{CF9BCD55-097C-401B-8DE8-EA0B301B5F6A}" destId="{5B556EB6-5010-4F08-9A07-05641769E1EB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3BA7550-7E30-4B1A-B829-B2EC3B08B7AD}" type="doc">
      <dgm:prSet loTypeId="urn:microsoft.com/office/officeart/2008/layout/CircularPictureCallout" loCatId="picture" qsTypeId="urn:microsoft.com/office/officeart/2005/8/quickstyle/simple1" qsCatId="simple" csTypeId="urn:microsoft.com/office/officeart/2005/8/colors/accent5_1" csCatId="accent5" phldr="1"/>
      <dgm:spPr/>
      <dgm:t>
        <a:bodyPr/>
        <a:lstStyle/>
        <a:p>
          <a:endParaRPr lang="pt-BR"/>
        </a:p>
      </dgm:t>
    </dgm:pt>
    <dgm:pt modelId="{8300808F-0DE5-4632-BF52-FC7E4FEA64B2}">
      <dgm:prSet/>
      <dgm:spPr/>
      <dgm:t>
        <a:bodyPr/>
        <a:lstStyle/>
        <a:p>
          <a:endParaRPr lang="pt-BR"/>
        </a:p>
      </dgm:t>
    </dgm:pt>
    <dgm:pt modelId="{01954FF7-A08C-4FA0-9857-22F1FA929F80}" type="parTrans" cxnId="{CA405F19-699C-45EE-8B4F-BAF7E49DB84D}">
      <dgm:prSet/>
      <dgm:spPr/>
      <dgm:t>
        <a:bodyPr/>
        <a:lstStyle/>
        <a:p>
          <a:endParaRPr lang="pt-BR"/>
        </a:p>
      </dgm:t>
    </dgm:pt>
    <dgm:pt modelId="{753179B4-038A-404F-BD95-57E5AC94FAA4}" type="sibTrans" cxnId="{CA405F19-699C-45EE-8B4F-BAF7E49DB84D}">
      <dgm:prSet/>
      <dgm:spPr/>
      <dgm:t>
        <a:bodyPr/>
        <a:lstStyle/>
        <a:p>
          <a:endParaRPr lang="pt-BR"/>
        </a:p>
      </dgm:t>
    </dgm:pt>
    <dgm:pt modelId="{E371875C-2AB3-4C09-8B09-765076DA767A}" type="pres">
      <dgm:prSet presAssocID="{C3BA7550-7E30-4B1A-B829-B2EC3B08B7AD}" presName="Name0" presStyleCnt="0">
        <dgm:presLayoutVars>
          <dgm:chMax val="7"/>
          <dgm:chPref val="7"/>
          <dgm:dir/>
        </dgm:presLayoutVars>
      </dgm:prSet>
      <dgm:spPr/>
    </dgm:pt>
    <dgm:pt modelId="{C023BD2D-7BCB-40FA-949B-05F70640FE05}" type="pres">
      <dgm:prSet presAssocID="{C3BA7550-7E30-4B1A-B829-B2EC3B08B7AD}" presName="Name1" presStyleCnt="0"/>
      <dgm:spPr/>
    </dgm:pt>
    <dgm:pt modelId="{308A234F-1DAE-4C34-9595-DA97BAA97588}" type="pres">
      <dgm:prSet presAssocID="{753179B4-038A-404F-BD95-57E5AC94FAA4}" presName="picture_1" presStyleCnt="0"/>
      <dgm:spPr/>
    </dgm:pt>
    <dgm:pt modelId="{AC678C76-E9D0-4282-BD73-74063ABDB637}" type="pres">
      <dgm:prSet presAssocID="{753179B4-038A-404F-BD95-57E5AC94FAA4}" presName="pictureRepeatNode" presStyleLbl="alignImgPlace1" presStyleIdx="0" presStyleCnt="1"/>
      <dgm:spPr/>
    </dgm:pt>
    <dgm:pt modelId="{397F0ED6-FB72-439D-A153-40D0B2E84C26}" type="pres">
      <dgm:prSet presAssocID="{8300808F-0DE5-4632-BF52-FC7E4FEA64B2}" presName="text_1" presStyleLbl="node1" presStyleIdx="0" presStyleCnt="0">
        <dgm:presLayoutVars>
          <dgm:bulletEnabled val="1"/>
        </dgm:presLayoutVars>
      </dgm:prSet>
      <dgm:spPr/>
    </dgm:pt>
  </dgm:ptLst>
  <dgm:cxnLst>
    <dgm:cxn modelId="{CA405F19-699C-45EE-8B4F-BAF7E49DB84D}" srcId="{C3BA7550-7E30-4B1A-B829-B2EC3B08B7AD}" destId="{8300808F-0DE5-4632-BF52-FC7E4FEA64B2}" srcOrd="0" destOrd="0" parTransId="{01954FF7-A08C-4FA0-9857-22F1FA929F80}" sibTransId="{753179B4-038A-404F-BD95-57E5AC94FAA4}"/>
    <dgm:cxn modelId="{A533E2A2-6262-43BF-8033-B9CA3C10E184}" type="presOf" srcId="{753179B4-038A-404F-BD95-57E5AC94FAA4}" destId="{AC678C76-E9D0-4282-BD73-74063ABDB637}" srcOrd="0" destOrd="0" presId="urn:microsoft.com/office/officeart/2008/layout/CircularPictureCallout"/>
    <dgm:cxn modelId="{BCFB56CD-A101-4A62-83BC-D62E9BF771B4}" type="presOf" srcId="{C3BA7550-7E30-4B1A-B829-B2EC3B08B7AD}" destId="{E371875C-2AB3-4C09-8B09-765076DA767A}" srcOrd="0" destOrd="0" presId="urn:microsoft.com/office/officeart/2008/layout/CircularPictureCallout"/>
    <dgm:cxn modelId="{F888DDD2-C817-4D10-A43D-13DBEA2F7A85}" type="presOf" srcId="{8300808F-0DE5-4632-BF52-FC7E4FEA64B2}" destId="{397F0ED6-FB72-439D-A153-40D0B2E84C26}" srcOrd="0" destOrd="0" presId="urn:microsoft.com/office/officeart/2008/layout/CircularPictureCallout"/>
    <dgm:cxn modelId="{9F516B88-4967-4B6D-A96A-4B175A78D790}" type="presParOf" srcId="{E371875C-2AB3-4C09-8B09-765076DA767A}" destId="{C023BD2D-7BCB-40FA-949B-05F70640FE05}" srcOrd="0" destOrd="0" presId="urn:microsoft.com/office/officeart/2008/layout/CircularPictureCallout"/>
    <dgm:cxn modelId="{16DEE7A7-9C56-41F2-8635-7894FCAD56CE}" type="presParOf" srcId="{C023BD2D-7BCB-40FA-949B-05F70640FE05}" destId="{308A234F-1DAE-4C34-9595-DA97BAA97588}" srcOrd="0" destOrd="0" presId="urn:microsoft.com/office/officeart/2008/layout/CircularPictureCallout"/>
    <dgm:cxn modelId="{5194DB9F-F402-4516-B2C1-EA87F67DD862}" type="presParOf" srcId="{308A234F-1DAE-4C34-9595-DA97BAA97588}" destId="{AC678C76-E9D0-4282-BD73-74063ABDB637}" srcOrd="0" destOrd="0" presId="urn:microsoft.com/office/officeart/2008/layout/CircularPictureCallout"/>
    <dgm:cxn modelId="{1A58E4F0-A78D-4CA7-8795-EFAE2B39A113}" type="presParOf" srcId="{C023BD2D-7BCB-40FA-949B-05F70640FE05}" destId="{397F0ED6-FB72-439D-A153-40D0B2E84C26}" srcOrd="1" destOrd="0" presId="urn:microsoft.com/office/officeart/2008/layout/CircularPictureCallout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678C76-E9D0-4282-BD73-74063ABDB637}">
      <dsp:nvSpPr>
        <dsp:cNvPr id="0" name=""/>
        <dsp:cNvSpPr/>
      </dsp:nvSpPr>
      <dsp:spPr>
        <a:xfrm>
          <a:off x="930697" y="150970"/>
          <a:ext cx="2736004" cy="2736004"/>
        </a:xfrm>
        <a:prstGeom prst="ellipse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7F0ED6-FB72-439D-A153-40D0B2E84C26}">
      <dsp:nvSpPr>
        <dsp:cNvPr id="0" name=""/>
        <dsp:cNvSpPr/>
      </dsp:nvSpPr>
      <dsp:spPr>
        <a:xfrm>
          <a:off x="1563116" y="1590232"/>
          <a:ext cx="1471168" cy="758571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400" kern="1200"/>
        </a:p>
      </dsp:txBody>
      <dsp:txXfrm>
        <a:off x="1563116" y="1590232"/>
        <a:ext cx="1471168" cy="75857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007DC1-3528-475D-8DFF-5D3BF24B9BAB}">
      <dsp:nvSpPr>
        <dsp:cNvPr id="0" name=""/>
        <dsp:cNvSpPr/>
      </dsp:nvSpPr>
      <dsp:spPr>
        <a:xfrm>
          <a:off x="0" y="0"/>
          <a:ext cx="7502524" cy="2283827"/>
        </a:xfrm>
        <a:prstGeom prst="roundRect">
          <a:avLst>
            <a:gd name="adj" fmla="val 10000"/>
          </a:avLst>
        </a:prstGeom>
        <a:solidFill>
          <a:schemeClr val="accent5">
            <a:lumMod val="20000"/>
            <a:lumOff val="80000"/>
            <a:alpha val="9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906169-E66C-44C0-8662-78AAFA7F4889}">
      <dsp:nvSpPr>
        <dsp:cNvPr id="0" name=""/>
        <dsp:cNvSpPr/>
      </dsp:nvSpPr>
      <dsp:spPr>
        <a:xfrm>
          <a:off x="225075" y="304510"/>
          <a:ext cx="2203866" cy="1674806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73886A-D785-4E2B-8E36-157D2FD29181}">
      <dsp:nvSpPr>
        <dsp:cNvPr id="0" name=""/>
        <dsp:cNvSpPr/>
      </dsp:nvSpPr>
      <dsp:spPr>
        <a:xfrm rot="10800000">
          <a:off x="225075" y="2283827"/>
          <a:ext cx="2203866" cy="2791344"/>
        </a:xfrm>
        <a:prstGeom prst="round2SameRect">
          <a:avLst>
            <a:gd name="adj1" fmla="val 10500"/>
            <a:gd name="adj2" fmla="val 0"/>
          </a:avLst>
        </a:prstGeom>
        <a:solidFill>
          <a:srgbClr val="0192FF"/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Título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Digite aqui...</a:t>
          </a:r>
          <a:endParaRPr lang="pt-BR" sz="1400" kern="1200" dirty="0">
            <a:solidFill>
              <a:prstClr val="white"/>
            </a:solidFill>
            <a:latin typeface="Calibri" panose="020F0502020204030204"/>
            <a:ea typeface="+mn-ea"/>
            <a:cs typeface="+mn-cs"/>
          </a:endParaRPr>
        </a:p>
      </dsp:txBody>
      <dsp:txXfrm rot="10800000">
        <a:off x="292851" y="2283827"/>
        <a:ext cx="2068314" cy="2723568"/>
      </dsp:txXfrm>
    </dsp:sp>
    <dsp:sp modelId="{744C6F5B-D13E-4FE3-9D97-B1868E7D176B}">
      <dsp:nvSpPr>
        <dsp:cNvPr id="0" name=""/>
        <dsp:cNvSpPr/>
      </dsp:nvSpPr>
      <dsp:spPr>
        <a:xfrm>
          <a:off x="2649328" y="304510"/>
          <a:ext cx="2203866" cy="1674806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7EF78E-84A7-45E7-8C84-49D675D70935}">
      <dsp:nvSpPr>
        <dsp:cNvPr id="0" name=""/>
        <dsp:cNvSpPr/>
      </dsp:nvSpPr>
      <dsp:spPr>
        <a:xfrm rot="10800000">
          <a:off x="2649328" y="2283827"/>
          <a:ext cx="2203866" cy="2791344"/>
        </a:xfrm>
        <a:prstGeom prst="round2SameRect">
          <a:avLst>
            <a:gd name="adj1" fmla="val 10500"/>
            <a:gd name="adj2" fmla="val 0"/>
          </a:avLst>
        </a:prstGeom>
        <a:solidFill>
          <a:srgbClr val="0192FF"/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Título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Digite aqui...</a:t>
          </a:r>
          <a:endParaRPr lang="pt-BR" sz="1400" kern="1200" dirty="0">
            <a:solidFill>
              <a:prstClr val="white"/>
            </a:solidFill>
            <a:latin typeface="Calibri" panose="020F0502020204030204"/>
            <a:ea typeface="+mn-ea"/>
            <a:cs typeface="+mn-cs"/>
          </a:endParaRPr>
        </a:p>
      </dsp:txBody>
      <dsp:txXfrm rot="10800000">
        <a:off x="2717104" y="2283827"/>
        <a:ext cx="2068314" cy="2723568"/>
      </dsp:txXfrm>
    </dsp:sp>
    <dsp:sp modelId="{5B556EB6-5010-4F08-9A07-05641769E1EB}">
      <dsp:nvSpPr>
        <dsp:cNvPr id="0" name=""/>
        <dsp:cNvSpPr/>
      </dsp:nvSpPr>
      <dsp:spPr>
        <a:xfrm>
          <a:off x="5073581" y="304510"/>
          <a:ext cx="2203866" cy="1674806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3CEC3D-F5CF-425D-BB47-D64521AB247B}">
      <dsp:nvSpPr>
        <dsp:cNvPr id="0" name=""/>
        <dsp:cNvSpPr/>
      </dsp:nvSpPr>
      <dsp:spPr>
        <a:xfrm rot="10800000">
          <a:off x="5073581" y="2283827"/>
          <a:ext cx="2203866" cy="2791344"/>
        </a:xfrm>
        <a:prstGeom prst="round2SameRect">
          <a:avLst>
            <a:gd name="adj1" fmla="val 10500"/>
            <a:gd name="adj2" fmla="val 0"/>
          </a:avLst>
        </a:prstGeom>
        <a:solidFill>
          <a:srgbClr val="0192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Título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Digite aqui...</a:t>
          </a:r>
        </a:p>
      </dsp:txBody>
      <dsp:txXfrm rot="10800000">
        <a:off x="5141357" y="2283827"/>
        <a:ext cx="2068314" cy="272356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678C76-E9D0-4282-BD73-74063ABDB637}">
      <dsp:nvSpPr>
        <dsp:cNvPr id="0" name=""/>
        <dsp:cNvSpPr/>
      </dsp:nvSpPr>
      <dsp:spPr>
        <a:xfrm>
          <a:off x="1149350" y="369623"/>
          <a:ext cx="2298700" cy="2298700"/>
        </a:xfrm>
        <a:prstGeom prst="ellipse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7F0ED6-FB72-439D-A153-40D0B2E84C26}">
      <dsp:nvSpPr>
        <dsp:cNvPr id="0" name=""/>
        <dsp:cNvSpPr/>
      </dsp:nvSpPr>
      <dsp:spPr>
        <a:xfrm>
          <a:off x="1563116" y="1590232"/>
          <a:ext cx="1471168" cy="758571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400" kern="1200"/>
        </a:p>
      </dsp:txBody>
      <dsp:txXfrm>
        <a:off x="1563116" y="1590232"/>
        <a:ext cx="1471168" cy="7585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6B0156-D0C6-4B53-80BE-6EF657BADB46}" type="datetimeFigureOut">
              <a:rPr lang="pt-BR" smtClean="0"/>
              <a:t>09/03/2023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F159C5-4EB7-4879-9F4E-098602DB9F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59652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159C5-4EB7-4879-9F4E-098602DB9F55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83649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159C5-4EB7-4879-9F4E-098602DB9F55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53558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159C5-4EB7-4879-9F4E-098602DB9F55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21366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159C5-4EB7-4879-9F4E-098602DB9F55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3313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159C5-4EB7-4879-9F4E-098602DB9F55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20925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ECBC54-61E3-958E-98A8-7F177749CF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278F766-ECC5-335A-2727-E94AA56BC0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1D101C7-6171-62C2-64A1-403E51A749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A8274-70A3-4567-ABF9-E0563845F303}" type="datetimeFigureOut">
              <a:rPr lang="pt-BR" smtClean="0"/>
              <a:t>09/03/2023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DDF2B0A-B6D6-A5B1-C067-2339FF71A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3C4F670-6E25-ADDF-DB68-C5483633B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A799A-D065-43E2-9F5E-58D9ED3A14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64355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C05D08-94FE-7EDD-BEB2-D922D2AE3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9963EC-CD28-1087-27CF-BC89387EB0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EA4F685-E1DC-54A5-BCD9-F96A6189B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A8274-70A3-4567-ABF9-E0563845F303}" type="datetimeFigureOut">
              <a:rPr lang="pt-BR" smtClean="0"/>
              <a:t>09/03/2023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ACD339A-CF60-793C-9B8C-3A0BAA73C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C4A915C-1A61-518A-A1AD-BF1C7A879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A799A-D065-43E2-9F5E-58D9ED3A14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5114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9542F5-6739-5465-297B-3007F8AB5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52EDA5B-AEB8-1BC1-DD7F-4A13BC4122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A32F2A3-D446-F541-0241-75E1A7D6F7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A8274-70A3-4567-ABF9-E0563845F303}" type="datetimeFigureOut">
              <a:rPr lang="pt-BR" smtClean="0"/>
              <a:t>09/03/2023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4AD26D4-EEBA-3235-AAA1-686F52757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BDF0032-4D0C-C317-599B-A1EEB0F3D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A799A-D065-43E2-9F5E-58D9ED3A14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4344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556676-B1BD-1C30-BAD9-0CD2AE2D9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BCB3E22-0641-4EC9-11BF-B07D1FDA03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4585394-01C6-44F3-059F-D0F39744C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D14C4D5-6AEB-2D0A-51DF-0E3FB86B5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A8274-70A3-4567-ABF9-E0563845F303}" type="datetimeFigureOut">
              <a:rPr lang="pt-BR" smtClean="0"/>
              <a:t>09/03/2023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B72B033-B652-BBC6-A46A-60CF73376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F956C13-8464-3224-941E-5DDD01EF2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A799A-D065-43E2-9F5E-58D9ED3A14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0454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4D1039-BAD0-532E-648F-AECEA908F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98A9271-C8D2-E840-B507-F43064EF0A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AD2B120-BE9E-B289-3A1E-D39A809C98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A5EDB08-4382-D51F-650D-143E4B33EA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DFF24DF-3670-479D-01E5-2651A2E838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1D348B21-9E54-E501-B393-BFC92B5AB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A8274-70A3-4567-ABF9-E0563845F303}" type="datetimeFigureOut">
              <a:rPr lang="pt-BR" smtClean="0"/>
              <a:t>09/03/2023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7CAF8966-18E1-AB2F-5F0F-EC6D7E562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1597D706-CDD2-D821-E454-9397CF243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A799A-D065-43E2-9F5E-58D9ED3A14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5974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46E3A2-35D4-11C3-901A-D1E583591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25EB8A5-1D9C-DBAB-5863-65183D583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A8274-70A3-4567-ABF9-E0563845F303}" type="datetimeFigureOut">
              <a:rPr lang="pt-BR" smtClean="0"/>
              <a:t>09/03/2023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9C802CC-0284-DED9-C228-A66A1A29F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3E1EF27-EB3E-6AB1-9623-0F447A767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A799A-D065-43E2-9F5E-58D9ED3A14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0466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F2AECA3A-F87E-B863-2CF5-EF81EAE8F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A8274-70A3-4567-ABF9-E0563845F303}" type="datetimeFigureOut">
              <a:rPr lang="pt-BR" smtClean="0"/>
              <a:t>09/03/2023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4F0BB4BD-D607-D8EC-DCDC-2F6E79411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709DDF9-1EF1-DE4D-4D86-6AF9C8FE1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A799A-D065-43E2-9F5E-58D9ED3A14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5020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7B3274-91C4-9EC1-8BEA-C27B4EBE8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4DE6422-1A4E-51BC-587E-2B8E11E0DB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21B82EA-92C6-82FB-6078-D5C49EE1C5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0AF50B5-F1D0-DD8B-0A35-6CAE6B285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A8274-70A3-4567-ABF9-E0563845F303}" type="datetimeFigureOut">
              <a:rPr lang="pt-BR" smtClean="0"/>
              <a:t>09/03/2023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8BF9159-DA37-5AD9-46D0-5FBC72618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567AF95-31C6-C41D-56BE-B5DF3FDDB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A799A-D065-43E2-9F5E-58D9ED3A14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3468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2F6E92-ED87-BB5E-5E1C-9320B25A8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D0BB006-5CE7-AA39-7DAB-743F175E4C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3EF60A4-535B-6116-F1D2-5B51738182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69D8F47-B4EC-67C8-938E-0BE145AE8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A8274-70A3-4567-ABF9-E0563845F303}" type="datetimeFigureOut">
              <a:rPr lang="pt-BR" smtClean="0"/>
              <a:t>09/03/2023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79DFCF7-1687-CA3F-F189-6E09297C8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79C6129-6E8A-1212-8274-4B21FA2EC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A799A-D065-43E2-9F5E-58D9ED3A14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061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80623D-0F61-C381-6109-DB49F4AA3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74DFB86-5F8A-41DE-A503-CAC8CC1133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1EBF011-9589-2A8B-AFCE-75F0BEC74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A8274-70A3-4567-ABF9-E0563845F303}" type="datetimeFigureOut">
              <a:rPr lang="pt-BR" smtClean="0"/>
              <a:t>09/03/2023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CA4A969-B6FA-48D2-9062-1623D31D6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32965B3-865F-289F-C284-95535AE68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A799A-D065-43E2-9F5E-58D9ED3A14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8245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3335753-8DA4-B892-4F7A-50EE3847FA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5A57647-6EF9-AC23-9077-ECB7A66A6F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0F2CA1F-A12E-A0F0-6607-4AEA1E0D6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A8274-70A3-4567-ABF9-E0563845F303}" type="datetimeFigureOut">
              <a:rPr lang="pt-BR" smtClean="0"/>
              <a:t>09/03/2023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60FB28B-0AB3-8F7B-923F-92A0852F4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7D6A8D0-7D21-8E04-BE01-AFAB754FE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A799A-D065-43E2-9F5E-58D9ED3A14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3317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B034DB4F-90A4-5C0D-B749-C43DA93EE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A968C1F-99A7-9A61-B445-9FA4D080FE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29A7A73-E231-6B6F-B179-03481215EA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8A8274-70A3-4567-ABF9-E0563845F303}" type="datetimeFigureOut">
              <a:rPr lang="pt-BR" smtClean="0"/>
              <a:t>09/03/2023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11954C5-5C9F-C966-D24C-DC0E602D92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F3B7C52-97AE-7CC2-D8BF-3EBCFA58CF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3A799A-D065-43E2-9F5E-58D9ED3A14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3753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11" Type="http://schemas.openxmlformats.org/officeDocument/2006/relationships/slide" Target="slide7.xml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slide" Target="slide7.xml"/><Relationship Id="rId4" Type="http://schemas.openxmlformats.org/officeDocument/2006/relationships/image" Target="../media/image10.sv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slide" Target="slide7.xml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10" Type="http://schemas.openxmlformats.org/officeDocument/2006/relationships/image" Target="../media/image12.svg"/><Relationship Id="rId4" Type="http://schemas.openxmlformats.org/officeDocument/2006/relationships/diagramData" Target="../diagrams/data3.xml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13" Type="http://schemas.openxmlformats.org/officeDocument/2006/relationships/image" Target="../media/image20.svg"/><Relationship Id="rId3" Type="http://schemas.openxmlformats.org/officeDocument/2006/relationships/image" Target="../media/image13.png"/><Relationship Id="rId7" Type="http://schemas.openxmlformats.org/officeDocument/2006/relationships/image" Target="../media/image16.svg"/><Relationship Id="rId12" Type="http://schemas.openxmlformats.org/officeDocument/2006/relationships/image" Target="../media/image19.png"/><Relationship Id="rId2" Type="http://schemas.openxmlformats.org/officeDocument/2006/relationships/slide" Target="slide2.xml"/><Relationship Id="rId16" Type="http://schemas.openxmlformats.org/officeDocument/2006/relationships/image" Target="../media/image2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slide" Target="slide5.xml"/><Relationship Id="rId5" Type="http://schemas.openxmlformats.org/officeDocument/2006/relationships/slide" Target="slide3.xml"/><Relationship Id="rId15" Type="http://schemas.openxmlformats.org/officeDocument/2006/relationships/image" Target="../media/image21.png"/><Relationship Id="rId10" Type="http://schemas.openxmlformats.org/officeDocument/2006/relationships/image" Target="../media/image18.svg"/><Relationship Id="rId4" Type="http://schemas.openxmlformats.org/officeDocument/2006/relationships/image" Target="../media/image14.svg"/><Relationship Id="rId9" Type="http://schemas.openxmlformats.org/officeDocument/2006/relationships/image" Target="../media/image17.png"/><Relationship Id="rId14" Type="http://schemas.openxmlformats.org/officeDocument/2006/relationships/slide" Target="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tângulo: Cantos Arredondados 28">
            <a:extLst>
              <a:ext uri="{FF2B5EF4-FFF2-40B4-BE49-F238E27FC236}">
                <a16:creationId xmlns:a16="http://schemas.microsoft.com/office/drawing/2014/main" id="{AD57CAEB-0B61-529E-CD96-4F83BDA90DAF}"/>
              </a:ext>
            </a:extLst>
          </p:cNvPr>
          <p:cNvSpPr/>
          <p:nvPr/>
        </p:nvSpPr>
        <p:spPr>
          <a:xfrm>
            <a:off x="515771" y="3644919"/>
            <a:ext cx="5391543" cy="2616094"/>
          </a:xfrm>
          <a:prstGeom prst="roundRect">
            <a:avLst>
              <a:gd name="adj" fmla="val 779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DC0C40D-0F45-387A-31D3-A40F6C2CFABB}"/>
              </a:ext>
            </a:extLst>
          </p:cNvPr>
          <p:cNvSpPr/>
          <p:nvPr/>
        </p:nvSpPr>
        <p:spPr>
          <a:xfrm>
            <a:off x="8229601" y="0"/>
            <a:ext cx="3962400" cy="696350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61280F8A-7AC7-6E0D-9726-AD7747BE8DD7}"/>
              </a:ext>
            </a:extLst>
          </p:cNvPr>
          <p:cNvSpPr/>
          <p:nvPr/>
        </p:nvSpPr>
        <p:spPr>
          <a:xfrm>
            <a:off x="6735601" y="1712055"/>
            <a:ext cx="2808000" cy="2808000"/>
          </a:xfrm>
          <a:prstGeom prst="ellipse">
            <a:avLst/>
          </a:prstGeom>
          <a:solidFill>
            <a:srgbClr val="019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7AE11162-1B9D-B476-AC87-FB727BC5D311}"/>
              </a:ext>
            </a:extLst>
          </p:cNvPr>
          <p:cNvSpPr/>
          <p:nvPr/>
        </p:nvSpPr>
        <p:spPr>
          <a:xfrm>
            <a:off x="6773415" y="1750237"/>
            <a:ext cx="2736000" cy="2736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id="{D8680B70-A5CF-4EF4-5FA4-202A262B73A5}"/>
              </a:ext>
            </a:extLst>
          </p:cNvPr>
          <p:cNvSpPr/>
          <p:nvPr/>
        </p:nvSpPr>
        <p:spPr>
          <a:xfrm>
            <a:off x="6802443" y="1791879"/>
            <a:ext cx="2664000" cy="2664000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23" name="Conector reto 22">
            <a:extLst>
              <a:ext uri="{FF2B5EF4-FFF2-40B4-BE49-F238E27FC236}">
                <a16:creationId xmlns:a16="http://schemas.microsoft.com/office/drawing/2014/main" id="{62589527-0227-04FE-F73E-1B78D2A0D91F}"/>
              </a:ext>
            </a:extLst>
          </p:cNvPr>
          <p:cNvCxnSpPr>
            <a:cxnSpLocks/>
          </p:cNvCxnSpPr>
          <p:nvPr/>
        </p:nvCxnSpPr>
        <p:spPr>
          <a:xfrm>
            <a:off x="609600" y="2365827"/>
            <a:ext cx="5486400" cy="0"/>
          </a:xfrm>
          <a:prstGeom prst="line">
            <a:avLst/>
          </a:prstGeom>
          <a:ln w="28575">
            <a:solidFill>
              <a:srgbClr val="019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71D71A5B-C6FC-DF2B-9711-E48BA9C5D1C1}"/>
              </a:ext>
            </a:extLst>
          </p:cNvPr>
          <p:cNvSpPr txBox="1"/>
          <p:nvPr/>
        </p:nvSpPr>
        <p:spPr>
          <a:xfrm>
            <a:off x="609600" y="596987"/>
            <a:ext cx="547572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dirty="0">
                <a:solidFill>
                  <a:schemeClr val="accent1">
                    <a:lumMod val="50000"/>
                  </a:schemeClr>
                </a:solidFill>
                <a:latin typeface="Berlin Sans FB" panose="020E0602020502020306" pitchFamily="34" charset="0"/>
              </a:rPr>
              <a:t>UM POUCO SOBRE MIM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F8319663-9AF1-BAA8-4D86-ED4154768EDD}"/>
              </a:ext>
            </a:extLst>
          </p:cNvPr>
          <p:cNvSpPr txBox="1"/>
          <p:nvPr/>
        </p:nvSpPr>
        <p:spPr>
          <a:xfrm>
            <a:off x="609600" y="3661338"/>
            <a:ext cx="529771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gency FB" panose="020B0503020202020204" pitchFamily="34" charset="0"/>
              </a:rPr>
              <a:t>Olá, eu me chamo </a:t>
            </a:r>
            <a:r>
              <a:rPr lang="pt-BR" sz="1600" dirty="0">
                <a:solidFill>
                  <a:srgbClr val="0192FF"/>
                </a:solidFill>
                <a:latin typeface="Agency FB" panose="020B0503020202020204" pitchFamily="34" charset="0"/>
              </a:rPr>
              <a:t>Nome</a:t>
            </a:r>
          </a:p>
          <a:p>
            <a:endParaRPr lang="pt-BR" dirty="0">
              <a:solidFill>
                <a:srgbClr val="0192FF"/>
              </a:solidFill>
              <a:latin typeface="Agency FB" panose="020B0503020202020204" pitchFamily="34" charset="0"/>
            </a:endParaRPr>
          </a:p>
          <a:p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Lorem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ipsum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dolor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sit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amet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,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consectetur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adipiscing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elit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.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Maecenas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eget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pretium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est.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Praesent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consequat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erat ut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viverra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mattis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.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Praesent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eu libero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nec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orci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efficitur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elementum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id ut sem.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Pellentesque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quis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condimentum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lacus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.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Quisque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viverra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,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tellus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vel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sodales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venenatis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,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dolor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arcu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sollicitudin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tellus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,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sed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consequat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orci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dui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ac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tortor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.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Nulla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arcu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orci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,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finibus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at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ornare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vel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,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venenatis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mollis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elit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.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Vivamus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faucibus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mi in sem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sollicitudin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tellus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,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sed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consequat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orci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dui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ac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tortor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.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Nulla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arcu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orci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,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finibus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at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ornare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vel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,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venenatis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mollis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elit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.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Vivamus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faucibus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mi in sem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71B3CD3A-0604-B2BB-3542-2CF60FC5D6C4}"/>
              </a:ext>
            </a:extLst>
          </p:cNvPr>
          <p:cNvSpPr txBox="1"/>
          <p:nvPr/>
        </p:nvSpPr>
        <p:spPr>
          <a:xfrm>
            <a:off x="8302172" y="5985367"/>
            <a:ext cx="38172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rgbClr val="0192FF"/>
                </a:solidFill>
                <a:latin typeface="Agency FB" panose="020B0503020202020204" pitchFamily="34" charset="0"/>
              </a:rPr>
              <a:t>[Jornalista/psicólogo]</a:t>
            </a:r>
          </a:p>
        </p:txBody>
      </p:sp>
      <p:sp>
        <p:nvSpPr>
          <p:cNvPr id="30" name="Retângulo: Cantos Arredondados 29">
            <a:hlinkClick r:id="rId2" action="ppaction://hlinksldjump"/>
            <a:extLst>
              <a:ext uri="{FF2B5EF4-FFF2-40B4-BE49-F238E27FC236}">
                <a16:creationId xmlns:a16="http://schemas.microsoft.com/office/drawing/2014/main" id="{1EE9FD94-14F3-E40F-16DB-2152965B3683}"/>
              </a:ext>
            </a:extLst>
          </p:cNvPr>
          <p:cNvSpPr/>
          <p:nvPr/>
        </p:nvSpPr>
        <p:spPr>
          <a:xfrm>
            <a:off x="10493829" y="186557"/>
            <a:ext cx="1485336" cy="285966"/>
          </a:xfrm>
          <a:prstGeom prst="roundRect">
            <a:avLst/>
          </a:prstGeom>
          <a:solidFill>
            <a:srgbClr val="019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latin typeface="Bahnschrift" panose="020B0502040204020203" pitchFamily="34" charset="0"/>
                <a:cs typeface="Aharoni" panose="02010803020104030203" pitchFamily="2" charset="-79"/>
              </a:rPr>
              <a:t>Visão Geral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5EA8BFA7-2EF2-F8CD-FCFB-F1A320B7491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90458667"/>
              </p:ext>
            </p:extLst>
          </p:nvPr>
        </p:nvGraphicFramePr>
        <p:xfrm>
          <a:off x="5835743" y="1597082"/>
          <a:ext cx="4597400" cy="30379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04040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" name="Conector reto 38">
            <a:extLst>
              <a:ext uri="{FF2B5EF4-FFF2-40B4-BE49-F238E27FC236}">
                <a16:creationId xmlns:a16="http://schemas.microsoft.com/office/drawing/2014/main" id="{BE9B879F-9356-767A-758C-9A737780E328}"/>
              </a:ext>
            </a:extLst>
          </p:cNvPr>
          <p:cNvCxnSpPr>
            <a:cxnSpLocks/>
          </p:cNvCxnSpPr>
          <p:nvPr/>
        </p:nvCxnSpPr>
        <p:spPr>
          <a:xfrm>
            <a:off x="685800" y="3091543"/>
            <a:ext cx="9909629" cy="0"/>
          </a:xfrm>
          <a:prstGeom prst="line">
            <a:avLst/>
          </a:prstGeom>
          <a:ln w="28575">
            <a:solidFill>
              <a:srgbClr val="019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C8C8579C-A991-6D90-A62C-2DB37560E33B}"/>
              </a:ext>
            </a:extLst>
          </p:cNvPr>
          <p:cNvSpPr txBox="1"/>
          <p:nvPr/>
        </p:nvSpPr>
        <p:spPr>
          <a:xfrm>
            <a:off x="493486" y="304800"/>
            <a:ext cx="37737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dirty="0">
                <a:solidFill>
                  <a:srgbClr val="0192FF"/>
                </a:solidFill>
                <a:latin typeface="Bahnschrift" panose="020B0502040204020203" pitchFamily="34" charset="0"/>
              </a:rPr>
              <a:t>TIMELINE</a:t>
            </a:r>
          </a:p>
        </p:txBody>
      </p:sp>
      <p:sp>
        <p:nvSpPr>
          <p:cNvPr id="56" name="Retângulo: Cantos Arredondados 55">
            <a:extLst>
              <a:ext uri="{FF2B5EF4-FFF2-40B4-BE49-F238E27FC236}">
                <a16:creationId xmlns:a16="http://schemas.microsoft.com/office/drawing/2014/main" id="{A2E4842E-23D6-DF2A-EE67-142FB4023E75}"/>
              </a:ext>
            </a:extLst>
          </p:cNvPr>
          <p:cNvSpPr/>
          <p:nvPr/>
        </p:nvSpPr>
        <p:spPr>
          <a:xfrm>
            <a:off x="1150974" y="2977118"/>
            <a:ext cx="627321" cy="223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>
                <a:solidFill>
                  <a:srgbClr val="0192FF"/>
                </a:solidFill>
              </a:rPr>
              <a:t>1999</a:t>
            </a:r>
            <a:endParaRPr lang="pt-BR" sz="1600" b="1" dirty="0">
              <a:solidFill>
                <a:srgbClr val="0192FF"/>
              </a:solidFill>
            </a:endParaRPr>
          </a:p>
        </p:txBody>
      </p:sp>
      <p:sp>
        <p:nvSpPr>
          <p:cNvPr id="57" name="Retângulo: Cantos Arredondados 56">
            <a:extLst>
              <a:ext uri="{FF2B5EF4-FFF2-40B4-BE49-F238E27FC236}">
                <a16:creationId xmlns:a16="http://schemas.microsoft.com/office/drawing/2014/main" id="{FEFE4E1C-983E-480C-6BB9-4DD260396CA8}"/>
              </a:ext>
            </a:extLst>
          </p:cNvPr>
          <p:cNvSpPr/>
          <p:nvPr/>
        </p:nvSpPr>
        <p:spPr>
          <a:xfrm>
            <a:off x="3579153" y="2967960"/>
            <a:ext cx="627321" cy="223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>
                <a:solidFill>
                  <a:srgbClr val="0192FF"/>
                </a:solidFill>
              </a:rPr>
              <a:t>1999</a:t>
            </a:r>
            <a:endParaRPr lang="pt-BR" sz="1600" b="1" dirty="0">
              <a:solidFill>
                <a:srgbClr val="0192FF"/>
              </a:solidFill>
            </a:endParaRPr>
          </a:p>
        </p:txBody>
      </p:sp>
      <p:sp>
        <p:nvSpPr>
          <p:cNvPr id="59" name="Retângulo: Cantos Arredondados 58">
            <a:extLst>
              <a:ext uri="{FF2B5EF4-FFF2-40B4-BE49-F238E27FC236}">
                <a16:creationId xmlns:a16="http://schemas.microsoft.com/office/drawing/2014/main" id="{298AF5EA-10E8-B8BE-8B7B-55AA01529945}"/>
              </a:ext>
            </a:extLst>
          </p:cNvPr>
          <p:cNvSpPr/>
          <p:nvPr/>
        </p:nvSpPr>
        <p:spPr>
          <a:xfrm>
            <a:off x="6069892" y="2992169"/>
            <a:ext cx="627321" cy="223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>
                <a:solidFill>
                  <a:srgbClr val="0192FF"/>
                </a:solidFill>
              </a:rPr>
              <a:t>1999</a:t>
            </a:r>
            <a:endParaRPr lang="pt-BR" sz="1600" b="1" dirty="0">
              <a:solidFill>
                <a:srgbClr val="0192FF"/>
              </a:solidFill>
            </a:endParaRPr>
          </a:p>
        </p:txBody>
      </p:sp>
      <p:sp>
        <p:nvSpPr>
          <p:cNvPr id="60" name="Retângulo: Cantos Arredondados 59">
            <a:extLst>
              <a:ext uri="{FF2B5EF4-FFF2-40B4-BE49-F238E27FC236}">
                <a16:creationId xmlns:a16="http://schemas.microsoft.com/office/drawing/2014/main" id="{AE26DAA6-D88A-870D-C7A9-21E846BBE050}"/>
              </a:ext>
            </a:extLst>
          </p:cNvPr>
          <p:cNvSpPr/>
          <p:nvPr/>
        </p:nvSpPr>
        <p:spPr>
          <a:xfrm>
            <a:off x="8445795" y="2992169"/>
            <a:ext cx="627321" cy="223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>
                <a:solidFill>
                  <a:srgbClr val="0192FF"/>
                </a:solidFill>
              </a:rPr>
              <a:t>1999</a:t>
            </a:r>
            <a:endParaRPr lang="pt-BR" sz="1600" b="1" dirty="0">
              <a:solidFill>
                <a:srgbClr val="0192FF"/>
              </a:solidFill>
            </a:endParaRPr>
          </a:p>
        </p:txBody>
      </p:sp>
      <p:grpSp>
        <p:nvGrpSpPr>
          <p:cNvPr id="68" name="Agrupar 67">
            <a:extLst>
              <a:ext uri="{FF2B5EF4-FFF2-40B4-BE49-F238E27FC236}">
                <a16:creationId xmlns:a16="http://schemas.microsoft.com/office/drawing/2014/main" id="{1C95A61E-8F31-4336-ECA0-4EF5DB05BCA1}"/>
              </a:ext>
            </a:extLst>
          </p:cNvPr>
          <p:cNvGrpSpPr/>
          <p:nvPr/>
        </p:nvGrpSpPr>
        <p:grpSpPr>
          <a:xfrm>
            <a:off x="665534" y="3766457"/>
            <a:ext cx="1654455" cy="1656000"/>
            <a:chOff x="1238828" y="3747581"/>
            <a:chExt cx="1654455" cy="1656000"/>
          </a:xfrm>
        </p:grpSpPr>
        <p:sp>
          <p:nvSpPr>
            <p:cNvPr id="53" name="Lágrima 52">
              <a:extLst>
                <a:ext uri="{FF2B5EF4-FFF2-40B4-BE49-F238E27FC236}">
                  <a16:creationId xmlns:a16="http://schemas.microsoft.com/office/drawing/2014/main" id="{CC313AD5-6F1B-C314-D96B-70F7AADC04BE}"/>
                </a:ext>
              </a:extLst>
            </p:cNvPr>
            <p:cNvSpPr/>
            <p:nvPr/>
          </p:nvSpPr>
          <p:spPr>
            <a:xfrm rot="18834041">
              <a:off x="1238056" y="3748353"/>
              <a:ext cx="1656000" cy="1654455"/>
            </a:xfrm>
            <a:prstGeom prst="teardrop">
              <a:avLst/>
            </a:prstGeom>
            <a:solidFill>
              <a:srgbClr val="FF818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61" name="Elipse 60">
              <a:extLst>
                <a:ext uri="{FF2B5EF4-FFF2-40B4-BE49-F238E27FC236}">
                  <a16:creationId xmlns:a16="http://schemas.microsoft.com/office/drawing/2014/main" id="{587E94EA-2613-F708-BDF3-125E2A2BAED5}"/>
                </a:ext>
              </a:extLst>
            </p:cNvPr>
            <p:cNvSpPr/>
            <p:nvPr/>
          </p:nvSpPr>
          <p:spPr>
            <a:xfrm>
              <a:off x="1403835" y="3950745"/>
              <a:ext cx="1307129" cy="124966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63" name="Gráfico 62" descr="Chapéu de formatura com preenchimento sólido">
              <a:extLst>
                <a:ext uri="{FF2B5EF4-FFF2-40B4-BE49-F238E27FC236}">
                  <a16:creationId xmlns:a16="http://schemas.microsoft.com/office/drawing/2014/main" id="{1B3E401C-6A0A-0732-F3BB-04C5B386E7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591634" y="4079400"/>
              <a:ext cx="914400" cy="914400"/>
            </a:xfrm>
            <a:prstGeom prst="rect">
              <a:avLst/>
            </a:prstGeom>
          </p:spPr>
        </p:pic>
      </p:grp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0D147615-F4E7-E560-6A5F-4871C83D164F}"/>
              </a:ext>
            </a:extLst>
          </p:cNvPr>
          <p:cNvSpPr txBox="1"/>
          <p:nvPr/>
        </p:nvSpPr>
        <p:spPr>
          <a:xfrm>
            <a:off x="114313" y="1614484"/>
            <a:ext cx="2895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>
                <a:latin typeface="Bahnschrift" panose="020B0502040204020203" pitchFamily="34" charset="0"/>
              </a:rPr>
              <a:t>FORMAÇÃO PROFISSIONAL</a:t>
            </a:r>
          </a:p>
        </p:txBody>
      </p:sp>
      <p:sp>
        <p:nvSpPr>
          <p:cNvPr id="65" name="CaixaDeTexto 64">
            <a:extLst>
              <a:ext uri="{FF2B5EF4-FFF2-40B4-BE49-F238E27FC236}">
                <a16:creationId xmlns:a16="http://schemas.microsoft.com/office/drawing/2014/main" id="{FC378D52-8633-2ED2-8EF8-EC033E97F51E}"/>
              </a:ext>
            </a:extLst>
          </p:cNvPr>
          <p:cNvSpPr txBox="1"/>
          <p:nvPr/>
        </p:nvSpPr>
        <p:spPr>
          <a:xfrm>
            <a:off x="396448" y="1933860"/>
            <a:ext cx="244424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Lorem</a:t>
            </a:r>
            <a:r>
              <a:rPr lang="pt-B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ipsum </a:t>
            </a:r>
            <a:r>
              <a:rPr lang="pt-B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dolor</a:t>
            </a:r>
            <a:r>
              <a:rPr lang="pt-B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sit</a:t>
            </a:r>
            <a:r>
              <a:rPr lang="pt-B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amet</a:t>
            </a:r>
            <a:r>
              <a:rPr lang="pt-B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, </a:t>
            </a:r>
            <a:r>
              <a:rPr lang="pt-B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consectetur</a:t>
            </a:r>
            <a:r>
              <a:rPr lang="pt-B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adipiscing</a:t>
            </a:r>
            <a:r>
              <a:rPr lang="pt-B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elit</a:t>
            </a:r>
            <a:r>
              <a:rPr lang="pt-B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. </a:t>
            </a:r>
            <a:r>
              <a:rPr lang="pt-B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Maecenas</a:t>
            </a:r>
            <a:r>
              <a:rPr lang="pt-B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eget</a:t>
            </a:r>
            <a:r>
              <a:rPr lang="pt-B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pretium</a:t>
            </a:r>
            <a:r>
              <a:rPr lang="pt-B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est. </a:t>
            </a:r>
            <a:r>
              <a:rPr lang="pt-B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Praesent</a:t>
            </a:r>
            <a:r>
              <a:rPr lang="pt-B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consequat</a:t>
            </a:r>
            <a:r>
              <a:rPr lang="pt-B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erat ut </a:t>
            </a:r>
            <a:r>
              <a:rPr lang="pt-B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viverra</a:t>
            </a:r>
            <a:r>
              <a:rPr lang="pt-B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mattis</a:t>
            </a:r>
            <a:r>
              <a:rPr lang="pt-B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. </a:t>
            </a:r>
            <a:r>
              <a:rPr lang="pt-B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Praesent</a:t>
            </a:r>
            <a:r>
              <a:rPr lang="pt-B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eu libero </a:t>
            </a:r>
            <a:r>
              <a:rPr lang="pt-B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nec</a:t>
            </a:r>
            <a:r>
              <a:rPr lang="pt-B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orci</a:t>
            </a:r>
            <a:r>
              <a:rPr lang="pt-B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efficitur</a:t>
            </a:r>
            <a:r>
              <a:rPr lang="pt-B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elementum</a:t>
            </a:r>
            <a:r>
              <a:rPr lang="pt-B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id ut sem. </a:t>
            </a:r>
            <a:endParaRPr lang="pt-BR" sz="1100" dirty="0"/>
          </a:p>
        </p:txBody>
      </p:sp>
      <p:grpSp>
        <p:nvGrpSpPr>
          <p:cNvPr id="75" name="Agrupar 74">
            <a:extLst>
              <a:ext uri="{FF2B5EF4-FFF2-40B4-BE49-F238E27FC236}">
                <a16:creationId xmlns:a16="http://schemas.microsoft.com/office/drawing/2014/main" id="{6E061C68-4D19-7A45-3220-DE9BAE438066}"/>
              </a:ext>
            </a:extLst>
          </p:cNvPr>
          <p:cNvGrpSpPr/>
          <p:nvPr/>
        </p:nvGrpSpPr>
        <p:grpSpPr>
          <a:xfrm>
            <a:off x="3284061" y="1386122"/>
            <a:ext cx="1192409" cy="1192842"/>
            <a:chOff x="2953861" y="1386122"/>
            <a:chExt cx="1192409" cy="1192842"/>
          </a:xfrm>
        </p:grpSpPr>
        <p:sp>
          <p:nvSpPr>
            <p:cNvPr id="66" name="Lágrima 65">
              <a:extLst>
                <a:ext uri="{FF2B5EF4-FFF2-40B4-BE49-F238E27FC236}">
                  <a16:creationId xmlns:a16="http://schemas.microsoft.com/office/drawing/2014/main" id="{CD7BD098-F6CE-23AD-A4AB-16BB624BCD77}"/>
                </a:ext>
              </a:extLst>
            </p:cNvPr>
            <p:cNvSpPr/>
            <p:nvPr/>
          </p:nvSpPr>
          <p:spPr>
            <a:xfrm rot="8100000">
              <a:off x="2953861" y="1386122"/>
              <a:ext cx="1192409" cy="1192842"/>
            </a:xfrm>
            <a:prstGeom prst="teardrop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grpSp>
          <p:nvGrpSpPr>
            <p:cNvPr id="74" name="Agrupar 73">
              <a:extLst>
                <a:ext uri="{FF2B5EF4-FFF2-40B4-BE49-F238E27FC236}">
                  <a16:creationId xmlns:a16="http://schemas.microsoft.com/office/drawing/2014/main" id="{F6C7A9C9-55CB-8B2A-E9F7-DD22DCB6DE2D}"/>
                </a:ext>
              </a:extLst>
            </p:cNvPr>
            <p:cNvGrpSpPr/>
            <p:nvPr/>
          </p:nvGrpSpPr>
          <p:grpSpPr>
            <a:xfrm>
              <a:off x="3009913" y="1448014"/>
              <a:ext cx="1080000" cy="1080000"/>
              <a:chOff x="3009913" y="1448014"/>
              <a:chExt cx="1080000" cy="1080000"/>
            </a:xfrm>
          </p:grpSpPr>
          <p:sp>
            <p:nvSpPr>
              <p:cNvPr id="67" name="Elipse 66">
                <a:extLst>
                  <a:ext uri="{FF2B5EF4-FFF2-40B4-BE49-F238E27FC236}">
                    <a16:creationId xmlns:a16="http://schemas.microsoft.com/office/drawing/2014/main" id="{D274A215-BE72-CCAE-D6D7-30B85A4BF765}"/>
                  </a:ext>
                </a:extLst>
              </p:cNvPr>
              <p:cNvSpPr/>
              <p:nvPr/>
            </p:nvSpPr>
            <p:spPr>
              <a:xfrm>
                <a:off x="3009913" y="1448014"/>
                <a:ext cx="1080000" cy="10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pic>
            <p:nvPicPr>
              <p:cNvPr id="70" name="Gráfico 69" descr="Maleta com preenchimento sólido">
                <a:extLst>
                  <a:ext uri="{FF2B5EF4-FFF2-40B4-BE49-F238E27FC236}">
                    <a16:creationId xmlns:a16="http://schemas.microsoft.com/office/drawing/2014/main" id="{370015B0-C2A3-EE04-138B-1706DCA209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3204522" y="1648523"/>
                <a:ext cx="648000" cy="648000"/>
              </a:xfrm>
              <a:prstGeom prst="rect">
                <a:avLst/>
              </a:prstGeom>
            </p:spPr>
          </p:pic>
        </p:grpSp>
      </p:grpSp>
      <p:sp>
        <p:nvSpPr>
          <p:cNvPr id="71" name="CaixaDeTexto 70">
            <a:extLst>
              <a:ext uri="{FF2B5EF4-FFF2-40B4-BE49-F238E27FC236}">
                <a16:creationId xmlns:a16="http://schemas.microsoft.com/office/drawing/2014/main" id="{EED19029-C4AD-A149-C0D6-A4CF4767BAA6}"/>
              </a:ext>
            </a:extLst>
          </p:cNvPr>
          <p:cNvSpPr txBox="1"/>
          <p:nvPr/>
        </p:nvSpPr>
        <p:spPr>
          <a:xfrm>
            <a:off x="2979308" y="3289360"/>
            <a:ext cx="17241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>
                <a:latin typeface="Bahnschrift" panose="020B0502040204020203" pitchFamily="34" charset="0"/>
              </a:rPr>
              <a:t>TÍTULO</a:t>
            </a:r>
          </a:p>
        </p:txBody>
      </p:sp>
      <p:sp>
        <p:nvSpPr>
          <p:cNvPr id="72" name="CaixaDeTexto 71">
            <a:extLst>
              <a:ext uri="{FF2B5EF4-FFF2-40B4-BE49-F238E27FC236}">
                <a16:creationId xmlns:a16="http://schemas.microsoft.com/office/drawing/2014/main" id="{6E735662-080E-91BC-1A60-E1809A7FF3C9}"/>
              </a:ext>
            </a:extLst>
          </p:cNvPr>
          <p:cNvSpPr txBox="1"/>
          <p:nvPr/>
        </p:nvSpPr>
        <p:spPr>
          <a:xfrm>
            <a:off x="2840689" y="3581274"/>
            <a:ext cx="244424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Lorem</a:t>
            </a:r>
            <a:r>
              <a:rPr lang="pt-B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ipsum </a:t>
            </a:r>
            <a:r>
              <a:rPr lang="pt-B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dolor</a:t>
            </a:r>
            <a:r>
              <a:rPr lang="pt-B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sit</a:t>
            </a:r>
            <a:r>
              <a:rPr lang="pt-B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amet</a:t>
            </a:r>
            <a:r>
              <a:rPr lang="pt-B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, </a:t>
            </a:r>
            <a:r>
              <a:rPr lang="pt-B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consectetur</a:t>
            </a:r>
            <a:r>
              <a:rPr lang="pt-B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adipiscing</a:t>
            </a:r>
            <a:r>
              <a:rPr lang="pt-B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elit</a:t>
            </a:r>
            <a:r>
              <a:rPr lang="pt-B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. </a:t>
            </a:r>
            <a:r>
              <a:rPr lang="pt-B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Maecenas</a:t>
            </a:r>
            <a:r>
              <a:rPr lang="pt-B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eget</a:t>
            </a:r>
            <a:r>
              <a:rPr lang="pt-B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pretium</a:t>
            </a:r>
            <a:r>
              <a:rPr lang="pt-B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est. </a:t>
            </a:r>
            <a:r>
              <a:rPr lang="pt-B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Praesent</a:t>
            </a:r>
            <a:r>
              <a:rPr lang="pt-B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consequat</a:t>
            </a:r>
            <a:r>
              <a:rPr lang="pt-B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erat ut </a:t>
            </a:r>
            <a:r>
              <a:rPr lang="pt-B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viverra</a:t>
            </a:r>
            <a:r>
              <a:rPr lang="pt-B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mattis</a:t>
            </a:r>
            <a:r>
              <a:rPr lang="pt-B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. </a:t>
            </a:r>
            <a:r>
              <a:rPr lang="pt-B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Praesent</a:t>
            </a:r>
            <a:r>
              <a:rPr lang="pt-B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eu libero </a:t>
            </a:r>
            <a:r>
              <a:rPr lang="pt-B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nec</a:t>
            </a:r>
            <a:r>
              <a:rPr lang="pt-B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orci</a:t>
            </a:r>
            <a:r>
              <a:rPr lang="pt-B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efficitur</a:t>
            </a:r>
            <a:r>
              <a:rPr lang="pt-B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elementum</a:t>
            </a:r>
            <a:r>
              <a:rPr lang="pt-B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id ut sem. </a:t>
            </a:r>
            <a:endParaRPr lang="pt-BR" sz="1100" dirty="0"/>
          </a:p>
        </p:txBody>
      </p:sp>
      <p:grpSp>
        <p:nvGrpSpPr>
          <p:cNvPr id="82" name="Agrupar 81">
            <a:extLst>
              <a:ext uri="{FF2B5EF4-FFF2-40B4-BE49-F238E27FC236}">
                <a16:creationId xmlns:a16="http://schemas.microsoft.com/office/drawing/2014/main" id="{BA156A19-F7BF-EC0D-7992-CC9C73AB0BF1}"/>
              </a:ext>
            </a:extLst>
          </p:cNvPr>
          <p:cNvGrpSpPr/>
          <p:nvPr/>
        </p:nvGrpSpPr>
        <p:grpSpPr>
          <a:xfrm>
            <a:off x="5627914" y="3727476"/>
            <a:ext cx="1654455" cy="1656000"/>
            <a:chOff x="5627914" y="3727476"/>
            <a:chExt cx="1654455" cy="1656000"/>
          </a:xfrm>
        </p:grpSpPr>
        <p:grpSp>
          <p:nvGrpSpPr>
            <p:cNvPr id="76" name="Agrupar 75">
              <a:extLst>
                <a:ext uri="{FF2B5EF4-FFF2-40B4-BE49-F238E27FC236}">
                  <a16:creationId xmlns:a16="http://schemas.microsoft.com/office/drawing/2014/main" id="{96D52E78-5D84-FDD4-AFC5-CF31D5F4C935}"/>
                </a:ext>
              </a:extLst>
            </p:cNvPr>
            <p:cNvGrpSpPr/>
            <p:nvPr/>
          </p:nvGrpSpPr>
          <p:grpSpPr>
            <a:xfrm>
              <a:off x="5627914" y="3727476"/>
              <a:ext cx="1654455" cy="1656000"/>
              <a:chOff x="1238828" y="3747581"/>
              <a:chExt cx="1654455" cy="1656000"/>
            </a:xfrm>
          </p:grpSpPr>
          <p:sp>
            <p:nvSpPr>
              <p:cNvPr id="77" name="Lágrima 76">
                <a:extLst>
                  <a:ext uri="{FF2B5EF4-FFF2-40B4-BE49-F238E27FC236}">
                    <a16:creationId xmlns:a16="http://schemas.microsoft.com/office/drawing/2014/main" id="{4392BD98-FC30-08FC-FE2A-FB6E8D998122}"/>
                  </a:ext>
                </a:extLst>
              </p:cNvPr>
              <p:cNvSpPr/>
              <p:nvPr/>
            </p:nvSpPr>
            <p:spPr>
              <a:xfrm rot="18834041">
                <a:off x="1238056" y="3748353"/>
                <a:ext cx="1656000" cy="1654455"/>
              </a:xfrm>
              <a:prstGeom prst="teardrop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  <p:sp>
            <p:nvSpPr>
              <p:cNvPr id="78" name="Elipse 77">
                <a:extLst>
                  <a:ext uri="{FF2B5EF4-FFF2-40B4-BE49-F238E27FC236}">
                    <a16:creationId xmlns:a16="http://schemas.microsoft.com/office/drawing/2014/main" id="{8875DA4F-C683-F9F7-CBFB-73AF964D0A26}"/>
                  </a:ext>
                </a:extLst>
              </p:cNvPr>
              <p:cNvSpPr/>
              <p:nvPr/>
            </p:nvSpPr>
            <p:spPr>
              <a:xfrm>
                <a:off x="1403835" y="3950745"/>
                <a:ext cx="1307129" cy="124966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pic>
          <p:nvPicPr>
            <p:cNvPr id="81" name="Gráfico 80" descr="Bússola com preenchimento sólido">
              <a:extLst>
                <a:ext uri="{FF2B5EF4-FFF2-40B4-BE49-F238E27FC236}">
                  <a16:creationId xmlns:a16="http://schemas.microsoft.com/office/drawing/2014/main" id="{385D8EEF-E780-03C3-652A-43F3337A6CF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997942" y="4098276"/>
              <a:ext cx="914400" cy="914400"/>
            </a:xfrm>
            <a:prstGeom prst="rect">
              <a:avLst/>
            </a:prstGeom>
          </p:spPr>
        </p:pic>
      </p:grpSp>
      <p:sp>
        <p:nvSpPr>
          <p:cNvPr id="83" name="CaixaDeTexto 82">
            <a:extLst>
              <a:ext uri="{FF2B5EF4-FFF2-40B4-BE49-F238E27FC236}">
                <a16:creationId xmlns:a16="http://schemas.microsoft.com/office/drawing/2014/main" id="{5819BCF6-B0A4-850F-36CC-204A5ED9FBC9}"/>
              </a:ext>
            </a:extLst>
          </p:cNvPr>
          <p:cNvSpPr txBox="1"/>
          <p:nvPr/>
        </p:nvSpPr>
        <p:spPr>
          <a:xfrm>
            <a:off x="5388660" y="1629494"/>
            <a:ext cx="17241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>
                <a:latin typeface="Bahnschrift" panose="020B0502040204020203" pitchFamily="34" charset="0"/>
              </a:rPr>
              <a:t>TÍTULO</a:t>
            </a:r>
          </a:p>
        </p:txBody>
      </p:sp>
      <p:sp>
        <p:nvSpPr>
          <p:cNvPr id="84" name="CaixaDeTexto 83">
            <a:extLst>
              <a:ext uri="{FF2B5EF4-FFF2-40B4-BE49-F238E27FC236}">
                <a16:creationId xmlns:a16="http://schemas.microsoft.com/office/drawing/2014/main" id="{9BDC6690-2054-D19A-B005-D95B76D3008E}"/>
              </a:ext>
            </a:extLst>
          </p:cNvPr>
          <p:cNvSpPr txBox="1"/>
          <p:nvPr/>
        </p:nvSpPr>
        <p:spPr>
          <a:xfrm>
            <a:off x="5250041" y="1921408"/>
            <a:ext cx="244424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Lorem</a:t>
            </a:r>
            <a:r>
              <a:rPr lang="pt-B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ipsum </a:t>
            </a:r>
            <a:r>
              <a:rPr lang="pt-B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dolor</a:t>
            </a:r>
            <a:r>
              <a:rPr lang="pt-B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sit</a:t>
            </a:r>
            <a:r>
              <a:rPr lang="pt-B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amet</a:t>
            </a:r>
            <a:r>
              <a:rPr lang="pt-B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, </a:t>
            </a:r>
            <a:r>
              <a:rPr lang="pt-B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consectetur</a:t>
            </a:r>
            <a:r>
              <a:rPr lang="pt-B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adipiscing</a:t>
            </a:r>
            <a:r>
              <a:rPr lang="pt-B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elit</a:t>
            </a:r>
            <a:r>
              <a:rPr lang="pt-B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. </a:t>
            </a:r>
            <a:r>
              <a:rPr lang="pt-B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Maecenas</a:t>
            </a:r>
            <a:r>
              <a:rPr lang="pt-B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eget</a:t>
            </a:r>
            <a:r>
              <a:rPr lang="pt-B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pretium</a:t>
            </a:r>
            <a:r>
              <a:rPr lang="pt-B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est. </a:t>
            </a:r>
            <a:r>
              <a:rPr lang="pt-B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Praesent</a:t>
            </a:r>
            <a:r>
              <a:rPr lang="pt-B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consequat</a:t>
            </a:r>
            <a:r>
              <a:rPr lang="pt-B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erat ut </a:t>
            </a:r>
            <a:r>
              <a:rPr lang="pt-B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viverra</a:t>
            </a:r>
            <a:r>
              <a:rPr lang="pt-B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mattis</a:t>
            </a:r>
            <a:r>
              <a:rPr lang="pt-B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. </a:t>
            </a:r>
            <a:r>
              <a:rPr lang="pt-B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Praesent</a:t>
            </a:r>
            <a:r>
              <a:rPr lang="pt-B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eu libero </a:t>
            </a:r>
            <a:r>
              <a:rPr lang="pt-B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nec</a:t>
            </a:r>
            <a:r>
              <a:rPr lang="pt-B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orci</a:t>
            </a:r>
            <a:r>
              <a:rPr lang="pt-B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efficitur</a:t>
            </a:r>
            <a:r>
              <a:rPr lang="pt-B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elementum</a:t>
            </a:r>
            <a:r>
              <a:rPr lang="pt-B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id ut sem. </a:t>
            </a:r>
            <a:endParaRPr lang="pt-BR" sz="1100" dirty="0"/>
          </a:p>
        </p:txBody>
      </p:sp>
      <p:grpSp>
        <p:nvGrpSpPr>
          <p:cNvPr id="85" name="Agrupar 84">
            <a:extLst>
              <a:ext uri="{FF2B5EF4-FFF2-40B4-BE49-F238E27FC236}">
                <a16:creationId xmlns:a16="http://schemas.microsoft.com/office/drawing/2014/main" id="{C67398AE-1879-F9A3-CEF0-82FB8DDFBC30}"/>
              </a:ext>
            </a:extLst>
          </p:cNvPr>
          <p:cNvGrpSpPr/>
          <p:nvPr/>
        </p:nvGrpSpPr>
        <p:grpSpPr>
          <a:xfrm>
            <a:off x="8163250" y="1448014"/>
            <a:ext cx="1192409" cy="1192842"/>
            <a:chOff x="2953861" y="1386122"/>
            <a:chExt cx="1192409" cy="1192842"/>
          </a:xfrm>
        </p:grpSpPr>
        <p:sp>
          <p:nvSpPr>
            <p:cNvPr id="86" name="Lágrima 85">
              <a:extLst>
                <a:ext uri="{FF2B5EF4-FFF2-40B4-BE49-F238E27FC236}">
                  <a16:creationId xmlns:a16="http://schemas.microsoft.com/office/drawing/2014/main" id="{D37BDBA0-B06F-EC78-0B80-2F8E3B7FEEF2}"/>
                </a:ext>
              </a:extLst>
            </p:cNvPr>
            <p:cNvSpPr/>
            <p:nvPr/>
          </p:nvSpPr>
          <p:spPr>
            <a:xfrm rot="8100000">
              <a:off x="2953861" y="1386122"/>
              <a:ext cx="1192409" cy="1192842"/>
            </a:xfrm>
            <a:prstGeom prst="teardrop">
              <a:avLst/>
            </a:prstGeom>
            <a:solidFill>
              <a:srgbClr val="C39B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8" name="Elipse 87">
              <a:extLst>
                <a:ext uri="{FF2B5EF4-FFF2-40B4-BE49-F238E27FC236}">
                  <a16:creationId xmlns:a16="http://schemas.microsoft.com/office/drawing/2014/main" id="{466ED3C7-338A-DDA5-9F24-89BCA98BD124}"/>
                </a:ext>
              </a:extLst>
            </p:cNvPr>
            <p:cNvSpPr/>
            <p:nvPr/>
          </p:nvSpPr>
          <p:spPr>
            <a:xfrm>
              <a:off x="3009913" y="1448014"/>
              <a:ext cx="1080000" cy="108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90" name="CaixaDeTexto 89">
            <a:extLst>
              <a:ext uri="{FF2B5EF4-FFF2-40B4-BE49-F238E27FC236}">
                <a16:creationId xmlns:a16="http://schemas.microsoft.com/office/drawing/2014/main" id="{BF848BA5-A272-0AD2-588A-98707E41778A}"/>
              </a:ext>
            </a:extLst>
          </p:cNvPr>
          <p:cNvSpPr txBox="1"/>
          <p:nvPr/>
        </p:nvSpPr>
        <p:spPr>
          <a:xfrm>
            <a:off x="7941703" y="3510586"/>
            <a:ext cx="17241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>
                <a:latin typeface="Bahnschrift" panose="020B0502040204020203" pitchFamily="34" charset="0"/>
              </a:rPr>
              <a:t>TÍTULO</a:t>
            </a:r>
          </a:p>
        </p:txBody>
      </p:sp>
      <p:sp>
        <p:nvSpPr>
          <p:cNvPr id="91" name="CaixaDeTexto 90">
            <a:extLst>
              <a:ext uri="{FF2B5EF4-FFF2-40B4-BE49-F238E27FC236}">
                <a16:creationId xmlns:a16="http://schemas.microsoft.com/office/drawing/2014/main" id="{AAA4B899-15CB-2A9A-4C73-C0836214AE75}"/>
              </a:ext>
            </a:extLst>
          </p:cNvPr>
          <p:cNvSpPr txBox="1"/>
          <p:nvPr/>
        </p:nvSpPr>
        <p:spPr>
          <a:xfrm>
            <a:off x="7803084" y="3802500"/>
            <a:ext cx="244424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Lorem</a:t>
            </a:r>
            <a:r>
              <a:rPr lang="pt-B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ipsum </a:t>
            </a:r>
            <a:r>
              <a:rPr lang="pt-B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dolor</a:t>
            </a:r>
            <a:r>
              <a:rPr lang="pt-B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sit</a:t>
            </a:r>
            <a:r>
              <a:rPr lang="pt-B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amet</a:t>
            </a:r>
            <a:r>
              <a:rPr lang="pt-B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, </a:t>
            </a:r>
            <a:r>
              <a:rPr lang="pt-B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consectetur</a:t>
            </a:r>
            <a:r>
              <a:rPr lang="pt-B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adipiscing</a:t>
            </a:r>
            <a:r>
              <a:rPr lang="pt-B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elit</a:t>
            </a:r>
            <a:r>
              <a:rPr lang="pt-B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. </a:t>
            </a:r>
            <a:r>
              <a:rPr lang="pt-B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Maecenas</a:t>
            </a:r>
            <a:r>
              <a:rPr lang="pt-B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eget</a:t>
            </a:r>
            <a:r>
              <a:rPr lang="pt-B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pretium</a:t>
            </a:r>
            <a:r>
              <a:rPr lang="pt-B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est. </a:t>
            </a:r>
            <a:r>
              <a:rPr lang="pt-B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Praesent</a:t>
            </a:r>
            <a:r>
              <a:rPr lang="pt-B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consequat</a:t>
            </a:r>
            <a:r>
              <a:rPr lang="pt-B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erat ut </a:t>
            </a:r>
            <a:r>
              <a:rPr lang="pt-B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viverra</a:t>
            </a:r>
            <a:r>
              <a:rPr lang="pt-B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mattis</a:t>
            </a:r>
            <a:r>
              <a:rPr lang="pt-B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. </a:t>
            </a:r>
            <a:r>
              <a:rPr lang="pt-B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Praesent</a:t>
            </a:r>
            <a:r>
              <a:rPr lang="pt-B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eu libero </a:t>
            </a:r>
            <a:r>
              <a:rPr lang="pt-B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nec</a:t>
            </a:r>
            <a:r>
              <a:rPr lang="pt-B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orci</a:t>
            </a:r>
            <a:r>
              <a:rPr lang="pt-B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efficitur</a:t>
            </a:r>
            <a:r>
              <a:rPr lang="pt-B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elementum</a:t>
            </a:r>
            <a:r>
              <a:rPr lang="pt-B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id ut sem. </a:t>
            </a:r>
            <a:endParaRPr lang="pt-BR" sz="1100" dirty="0"/>
          </a:p>
        </p:txBody>
      </p:sp>
      <p:pic>
        <p:nvPicPr>
          <p:cNvPr id="93" name="Gráfico 92" descr="Arco e Flecha com preenchimento sólido">
            <a:extLst>
              <a:ext uri="{FF2B5EF4-FFF2-40B4-BE49-F238E27FC236}">
                <a16:creationId xmlns:a16="http://schemas.microsoft.com/office/drawing/2014/main" id="{320887A3-7F94-1C8C-8B61-57FE7A15CA8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330802" y="1651860"/>
            <a:ext cx="831600" cy="831600"/>
          </a:xfrm>
          <a:prstGeom prst="rect">
            <a:avLst/>
          </a:prstGeom>
        </p:spPr>
      </p:pic>
      <p:sp>
        <p:nvSpPr>
          <p:cNvPr id="2" name="Retângulo: Cantos Arredondados 1">
            <a:hlinkClick r:id="rId11" action="ppaction://hlinksldjump"/>
            <a:extLst>
              <a:ext uri="{FF2B5EF4-FFF2-40B4-BE49-F238E27FC236}">
                <a16:creationId xmlns:a16="http://schemas.microsoft.com/office/drawing/2014/main" id="{04A6CFC4-CCCA-5226-BA44-3DEC60393A2A}"/>
              </a:ext>
            </a:extLst>
          </p:cNvPr>
          <p:cNvSpPr/>
          <p:nvPr/>
        </p:nvSpPr>
        <p:spPr>
          <a:xfrm>
            <a:off x="10493829" y="186557"/>
            <a:ext cx="1485336" cy="285966"/>
          </a:xfrm>
          <a:prstGeom prst="roundRect">
            <a:avLst/>
          </a:prstGeom>
          <a:solidFill>
            <a:srgbClr val="019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latin typeface="Bahnschrift" panose="020B0502040204020203" pitchFamily="34" charset="0"/>
                <a:cs typeface="Aharoni" panose="02010803020104030203" pitchFamily="2" charset="-79"/>
              </a:rPr>
              <a:t>Visão Geral</a:t>
            </a:r>
          </a:p>
        </p:txBody>
      </p:sp>
    </p:spTree>
    <p:extLst>
      <p:ext uri="{BB962C8B-B14F-4D97-AF65-F5344CB8AC3E}">
        <p14:creationId xmlns:p14="http://schemas.microsoft.com/office/powerpoint/2010/main" val="1656230362"/>
      </p:ext>
    </p:extLst>
  </p:cSld>
  <p:clrMapOvr>
    <a:masterClrMapping/>
  </p:clrMapOvr>
  <p:transition spd="slow">
    <p:wheel spokes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riângulo Retângulo 1">
            <a:extLst>
              <a:ext uri="{FF2B5EF4-FFF2-40B4-BE49-F238E27FC236}">
                <a16:creationId xmlns:a16="http://schemas.microsoft.com/office/drawing/2014/main" id="{A2280B4F-7CAB-7F2F-393C-60A5319E7C17}"/>
              </a:ext>
            </a:extLst>
          </p:cNvPr>
          <p:cNvSpPr/>
          <p:nvPr/>
        </p:nvSpPr>
        <p:spPr>
          <a:xfrm rot="21360259">
            <a:off x="157167" y="-298455"/>
            <a:ext cx="6807200" cy="7264400"/>
          </a:xfrm>
          <a:prstGeom prst="rtTriangl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C8C8579C-A991-6D90-A62C-2DB37560E33B}"/>
              </a:ext>
            </a:extLst>
          </p:cNvPr>
          <p:cNvSpPr txBox="1"/>
          <p:nvPr/>
        </p:nvSpPr>
        <p:spPr>
          <a:xfrm>
            <a:off x="493485" y="304800"/>
            <a:ext cx="108349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dirty="0">
                <a:solidFill>
                  <a:srgbClr val="0192FF"/>
                </a:solidFill>
                <a:latin typeface="Bahnschrift" panose="020B0502040204020203" pitchFamily="34" charset="0"/>
              </a:rPr>
              <a:t>HABILIDADES &amp; COMPETÊNCIAS</a:t>
            </a: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542B76D1-A35F-9BD5-39AB-F824BD8CE452}"/>
              </a:ext>
            </a:extLst>
          </p:cNvPr>
          <p:cNvSpPr/>
          <p:nvPr/>
        </p:nvSpPr>
        <p:spPr>
          <a:xfrm>
            <a:off x="1727200" y="1549400"/>
            <a:ext cx="900000" cy="900000"/>
          </a:xfrm>
          <a:prstGeom prst="ellipse">
            <a:avLst/>
          </a:prstGeom>
          <a:solidFill>
            <a:srgbClr val="019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dirty="0">
                <a:latin typeface="Bahnschrift" panose="020B0502040204020203" pitchFamily="34" charset="0"/>
              </a:rPr>
              <a:t>1</a:t>
            </a: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62481215-D50C-BC4D-B222-A01C905C9A9C}"/>
              </a:ext>
            </a:extLst>
          </p:cNvPr>
          <p:cNvSpPr/>
          <p:nvPr/>
        </p:nvSpPr>
        <p:spPr>
          <a:xfrm>
            <a:off x="2857500" y="2604350"/>
            <a:ext cx="900000" cy="900000"/>
          </a:xfrm>
          <a:prstGeom prst="ellipse">
            <a:avLst/>
          </a:prstGeom>
          <a:solidFill>
            <a:srgbClr val="019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dirty="0">
                <a:latin typeface="Bahnschrift" panose="020B0502040204020203" pitchFamily="34" charset="0"/>
              </a:rPr>
              <a:t>2</a:t>
            </a: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3B6C89AA-A17C-CBC8-2633-641D82CCF7D2}"/>
              </a:ext>
            </a:extLst>
          </p:cNvPr>
          <p:cNvSpPr/>
          <p:nvPr/>
        </p:nvSpPr>
        <p:spPr>
          <a:xfrm>
            <a:off x="4076700" y="3733800"/>
            <a:ext cx="900000" cy="900000"/>
          </a:xfrm>
          <a:prstGeom prst="ellipse">
            <a:avLst/>
          </a:prstGeom>
          <a:solidFill>
            <a:srgbClr val="019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dirty="0">
                <a:latin typeface="Bahnschrift" panose="020B0502040204020203" pitchFamily="34" charset="0"/>
              </a:rPr>
              <a:t>3</a:t>
            </a: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DFC21BAF-B337-E408-7D63-F6D3C0868F9A}"/>
              </a:ext>
            </a:extLst>
          </p:cNvPr>
          <p:cNvSpPr/>
          <p:nvPr/>
        </p:nvSpPr>
        <p:spPr>
          <a:xfrm>
            <a:off x="5196000" y="4826000"/>
            <a:ext cx="900000" cy="900000"/>
          </a:xfrm>
          <a:prstGeom prst="ellipse">
            <a:avLst/>
          </a:prstGeom>
          <a:solidFill>
            <a:srgbClr val="019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dirty="0">
                <a:latin typeface="Bahnschrift" panose="020B0502040204020203" pitchFamily="34" charset="0"/>
              </a:rPr>
              <a:t>4</a:t>
            </a:r>
          </a:p>
        </p:txBody>
      </p:sp>
      <p:sp>
        <p:nvSpPr>
          <p:cNvPr id="7" name="Triângulo Retângulo 6">
            <a:extLst>
              <a:ext uri="{FF2B5EF4-FFF2-40B4-BE49-F238E27FC236}">
                <a16:creationId xmlns:a16="http://schemas.microsoft.com/office/drawing/2014/main" id="{42E2278E-1A37-07C8-1B6E-D90B5C8E08AB}"/>
              </a:ext>
            </a:extLst>
          </p:cNvPr>
          <p:cNvSpPr/>
          <p:nvPr/>
        </p:nvSpPr>
        <p:spPr>
          <a:xfrm rot="10800000">
            <a:off x="382476" y="6689527"/>
            <a:ext cx="6807200" cy="2600513"/>
          </a:xfrm>
          <a:prstGeom prst="rtTriangl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Triângulo Retângulo 7">
            <a:extLst>
              <a:ext uri="{FF2B5EF4-FFF2-40B4-BE49-F238E27FC236}">
                <a16:creationId xmlns:a16="http://schemas.microsoft.com/office/drawing/2014/main" id="{FEC83AB9-F229-E41F-4455-17C9320FCC82}"/>
              </a:ext>
            </a:extLst>
          </p:cNvPr>
          <p:cNvSpPr/>
          <p:nvPr/>
        </p:nvSpPr>
        <p:spPr>
          <a:xfrm rot="15879661">
            <a:off x="-4585520" y="2253322"/>
            <a:ext cx="7152868" cy="2603557"/>
          </a:xfrm>
          <a:prstGeom prst="rtTriangl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D5909ACC-D61D-3B29-AA9B-309EFB28ED29}"/>
              </a:ext>
            </a:extLst>
          </p:cNvPr>
          <p:cNvSpPr txBox="1"/>
          <p:nvPr/>
        </p:nvSpPr>
        <p:spPr>
          <a:xfrm>
            <a:off x="2561710" y="1268712"/>
            <a:ext cx="1643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0192FF"/>
                </a:solidFill>
                <a:latin typeface="Bahnschrift" panose="020B0502040204020203" pitchFamily="34" charset="0"/>
              </a:rPr>
              <a:t>HABILIDADE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1A5E2E99-986C-2FB4-5EBC-6E3B58F5A5CE}"/>
              </a:ext>
            </a:extLst>
          </p:cNvPr>
          <p:cNvSpPr txBox="1"/>
          <p:nvPr/>
        </p:nvSpPr>
        <p:spPr>
          <a:xfrm>
            <a:off x="2508808" y="1609662"/>
            <a:ext cx="69080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Lorem</a:t>
            </a:r>
            <a:r>
              <a:rPr lang="pt-B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ipsum </a:t>
            </a:r>
            <a:r>
              <a:rPr lang="pt-BR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dolor</a:t>
            </a:r>
            <a:r>
              <a:rPr lang="pt-B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sit</a:t>
            </a:r>
            <a:r>
              <a:rPr lang="pt-B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amet</a:t>
            </a:r>
            <a:r>
              <a:rPr lang="pt-B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, </a:t>
            </a:r>
            <a:r>
              <a:rPr lang="pt-BR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consectetur</a:t>
            </a:r>
            <a:r>
              <a:rPr lang="pt-B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adipiscing</a:t>
            </a:r>
            <a:r>
              <a:rPr lang="pt-B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elit</a:t>
            </a:r>
            <a:r>
              <a:rPr lang="pt-B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. </a:t>
            </a:r>
            <a:r>
              <a:rPr lang="pt-BR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Maecenas</a:t>
            </a:r>
            <a:r>
              <a:rPr lang="pt-B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eget</a:t>
            </a:r>
            <a:r>
              <a:rPr lang="pt-B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pretium</a:t>
            </a:r>
            <a:r>
              <a:rPr lang="pt-B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est. </a:t>
            </a:r>
            <a:r>
              <a:rPr lang="pt-BR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Praesent</a:t>
            </a:r>
            <a:r>
              <a:rPr lang="pt-B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consequat</a:t>
            </a:r>
            <a:r>
              <a:rPr lang="pt-B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erat ut </a:t>
            </a:r>
            <a:r>
              <a:rPr lang="pt-BR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viverra</a:t>
            </a:r>
            <a:r>
              <a:rPr lang="pt-B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endParaRPr lang="pt-BR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15889DDE-DD6E-334F-01DE-F96D7BBD6E76}"/>
              </a:ext>
            </a:extLst>
          </p:cNvPr>
          <p:cNvSpPr txBox="1"/>
          <p:nvPr/>
        </p:nvSpPr>
        <p:spPr>
          <a:xfrm>
            <a:off x="3796114" y="2364987"/>
            <a:ext cx="1643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0192FF"/>
                </a:solidFill>
                <a:latin typeface="Bahnschrift" panose="020B0502040204020203" pitchFamily="34" charset="0"/>
              </a:rPr>
              <a:t>HABILIDADE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5BDE02EF-7126-08E1-91B6-7E9D7A7B872F}"/>
              </a:ext>
            </a:extLst>
          </p:cNvPr>
          <p:cNvSpPr txBox="1"/>
          <p:nvPr/>
        </p:nvSpPr>
        <p:spPr>
          <a:xfrm>
            <a:off x="3743212" y="2705937"/>
            <a:ext cx="69080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Lorem</a:t>
            </a:r>
            <a:r>
              <a:rPr lang="pt-B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ipsum </a:t>
            </a:r>
            <a:r>
              <a:rPr lang="pt-BR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dolor</a:t>
            </a:r>
            <a:r>
              <a:rPr lang="pt-B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sit</a:t>
            </a:r>
            <a:r>
              <a:rPr lang="pt-B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amet</a:t>
            </a:r>
            <a:r>
              <a:rPr lang="pt-B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, </a:t>
            </a:r>
            <a:r>
              <a:rPr lang="pt-BR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consectetur</a:t>
            </a:r>
            <a:r>
              <a:rPr lang="pt-B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adipiscing</a:t>
            </a:r>
            <a:r>
              <a:rPr lang="pt-B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elit</a:t>
            </a:r>
            <a:r>
              <a:rPr lang="pt-B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. </a:t>
            </a:r>
            <a:r>
              <a:rPr lang="pt-BR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Maecenas</a:t>
            </a:r>
            <a:r>
              <a:rPr lang="pt-B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eget</a:t>
            </a:r>
            <a:r>
              <a:rPr lang="pt-B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pretium</a:t>
            </a:r>
            <a:r>
              <a:rPr lang="pt-B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est. </a:t>
            </a:r>
            <a:r>
              <a:rPr lang="pt-BR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Praesent</a:t>
            </a:r>
            <a:r>
              <a:rPr lang="pt-B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consequat</a:t>
            </a:r>
            <a:r>
              <a:rPr lang="pt-B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erat ut </a:t>
            </a:r>
            <a:r>
              <a:rPr lang="pt-BR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viverra</a:t>
            </a:r>
            <a:r>
              <a:rPr lang="pt-B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endParaRPr lang="pt-BR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E65AD64D-5F39-E270-6878-9961418EA0D1}"/>
              </a:ext>
            </a:extLst>
          </p:cNvPr>
          <p:cNvSpPr txBox="1"/>
          <p:nvPr/>
        </p:nvSpPr>
        <p:spPr>
          <a:xfrm>
            <a:off x="5029602" y="3521456"/>
            <a:ext cx="1643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0192FF"/>
                </a:solidFill>
                <a:latin typeface="Bahnschrift" panose="020B0502040204020203" pitchFamily="34" charset="0"/>
              </a:rPr>
              <a:t>HABILIDADE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CB97ACD5-5CCA-55A7-61EC-4C6A7D2B1DE1}"/>
              </a:ext>
            </a:extLst>
          </p:cNvPr>
          <p:cNvSpPr txBox="1"/>
          <p:nvPr/>
        </p:nvSpPr>
        <p:spPr>
          <a:xfrm>
            <a:off x="4976700" y="3862406"/>
            <a:ext cx="69080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Lorem</a:t>
            </a:r>
            <a:r>
              <a:rPr lang="pt-B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ipsum </a:t>
            </a:r>
            <a:r>
              <a:rPr lang="pt-BR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dolor</a:t>
            </a:r>
            <a:r>
              <a:rPr lang="pt-B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sit</a:t>
            </a:r>
            <a:r>
              <a:rPr lang="pt-B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amet</a:t>
            </a:r>
            <a:r>
              <a:rPr lang="pt-B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, </a:t>
            </a:r>
            <a:r>
              <a:rPr lang="pt-BR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consectetur</a:t>
            </a:r>
            <a:r>
              <a:rPr lang="pt-B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adipiscing</a:t>
            </a:r>
            <a:r>
              <a:rPr lang="pt-B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elit</a:t>
            </a:r>
            <a:r>
              <a:rPr lang="pt-B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. </a:t>
            </a:r>
            <a:r>
              <a:rPr lang="pt-BR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Maecenas</a:t>
            </a:r>
            <a:r>
              <a:rPr lang="pt-B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eget</a:t>
            </a:r>
            <a:r>
              <a:rPr lang="pt-B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pretium</a:t>
            </a:r>
            <a:r>
              <a:rPr lang="pt-B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est. </a:t>
            </a:r>
            <a:r>
              <a:rPr lang="pt-BR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Praesent</a:t>
            </a:r>
            <a:r>
              <a:rPr lang="pt-B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consequat</a:t>
            </a:r>
            <a:r>
              <a:rPr lang="pt-B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erat ut </a:t>
            </a:r>
            <a:r>
              <a:rPr lang="pt-BR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viverra</a:t>
            </a:r>
            <a:r>
              <a:rPr lang="pt-B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endParaRPr lang="pt-BR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23E71B4A-44E1-A1CB-383B-900F2FCDEF74}"/>
              </a:ext>
            </a:extLst>
          </p:cNvPr>
          <p:cNvSpPr txBox="1"/>
          <p:nvPr/>
        </p:nvSpPr>
        <p:spPr>
          <a:xfrm>
            <a:off x="6300272" y="4618522"/>
            <a:ext cx="1586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0192FF"/>
                </a:solidFill>
                <a:latin typeface="Bahnschrift" panose="020B0502040204020203" pitchFamily="34" charset="0"/>
              </a:rPr>
              <a:t>HABILIDADE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102E5BC8-7553-630C-003B-5AA1A9DC8C8E}"/>
              </a:ext>
            </a:extLst>
          </p:cNvPr>
          <p:cNvSpPr txBox="1"/>
          <p:nvPr/>
        </p:nvSpPr>
        <p:spPr>
          <a:xfrm>
            <a:off x="6247370" y="4959472"/>
            <a:ext cx="578270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Lorem</a:t>
            </a:r>
            <a:r>
              <a:rPr lang="pt-B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ipsum </a:t>
            </a:r>
            <a:r>
              <a:rPr lang="pt-BR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dolor</a:t>
            </a:r>
            <a:r>
              <a:rPr lang="pt-B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sit</a:t>
            </a:r>
            <a:r>
              <a:rPr lang="pt-B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amet</a:t>
            </a:r>
            <a:r>
              <a:rPr lang="pt-B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, </a:t>
            </a:r>
            <a:r>
              <a:rPr lang="pt-BR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consectetur</a:t>
            </a:r>
            <a:r>
              <a:rPr lang="pt-B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adipiscing</a:t>
            </a:r>
            <a:r>
              <a:rPr lang="pt-B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elit</a:t>
            </a:r>
            <a:r>
              <a:rPr lang="pt-B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. </a:t>
            </a:r>
            <a:r>
              <a:rPr lang="pt-BR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Maecenas</a:t>
            </a:r>
            <a:r>
              <a:rPr lang="pt-B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eget</a:t>
            </a:r>
            <a:r>
              <a:rPr lang="pt-B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pretium</a:t>
            </a:r>
            <a:r>
              <a:rPr lang="pt-B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est. </a:t>
            </a:r>
            <a:r>
              <a:rPr lang="pt-BR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Praesent</a:t>
            </a:r>
            <a:r>
              <a:rPr lang="pt-B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consequat</a:t>
            </a:r>
            <a:r>
              <a:rPr lang="pt-B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erat ut </a:t>
            </a:r>
            <a:r>
              <a:rPr lang="pt-BR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viverra</a:t>
            </a:r>
            <a:r>
              <a:rPr lang="pt-B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endParaRPr lang="pt-BR" dirty="0"/>
          </a:p>
        </p:txBody>
      </p:sp>
      <p:sp>
        <p:nvSpPr>
          <p:cNvPr id="10" name="Retângulo: Cantos Arredondados 9">
            <a:hlinkClick r:id="rId3" action="ppaction://hlinksldjump"/>
            <a:extLst>
              <a:ext uri="{FF2B5EF4-FFF2-40B4-BE49-F238E27FC236}">
                <a16:creationId xmlns:a16="http://schemas.microsoft.com/office/drawing/2014/main" id="{17290BAB-D708-330B-35B4-0F0A22DBBE1C}"/>
              </a:ext>
            </a:extLst>
          </p:cNvPr>
          <p:cNvSpPr/>
          <p:nvPr/>
        </p:nvSpPr>
        <p:spPr>
          <a:xfrm>
            <a:off x="10493829" y="186557"/>
            <a:ext cx="1485336" cy="285966"/>
          </a:xfrm>
          <a:prstGeom prst="roundRect">
            <a:avLst/>
          </a:prstGeom>
          <a:solidFill>
            <a:srgbClr val="019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latin typeface="Bahnschrift" panose="020B0502040204020203" pitchFamily="34" charset="0"/>
                <a:cs typeface="Aharoni" panose="02010803020104030203" pitchFamily="2" charset="-79"/>
              </a:rPr>
              <a:t>Visão Geral</a:t>
            </a:r>
          </a:p>
        </p:txBody>
      </p:sp>
    </p:spTree>
    <p:extLst>
      <p:ext uri="{BB962C8B-B14F-4D97-AF65-F5344CB8AC3E}">
        <p14:creationId xmlns:p14="http://schemas.microsoft.com/office/powerpoint/2010/main" val="17960683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Elipse 20">
            <a:extLst>
              <a:ext uri="{FF2B5EF4-FFF2-40B4-BE49-F238E27FC236}">
                <a16:creationId xmlns:a16="http://schemas.microsoft.com/office/drawing/2014/main" id="{98887A5B-857E-36B2-993F-4C7B77199214}"/>
              </a:ext>
            </a:extLst>
          </p:cNvPr>
          <p:cNvSpPr/>
          <p:nvPr/>
        </p:nvSpPr>
        <p:spPr>
          <a:xfrm>
            <a:off x="-754156" y="1664414"/>
            <a:ext cx="2043113" cy="1914525"/>
          </a:xfrm>
          <a:prstGeom prst="ellipse">
            <a:avLst/>
          </a:prstGeom>
          <a:solidFill>
            <a:srgbClr val="C5E6F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D097A70B-C01F-BB9B-A711-FD57ADB16086}"/>
              </a:ext>
            </a:extLst>
          </p:cNvPr>
          <p:cNvSpPr/>
          <p:nvPr/>
        </p:nvSpPr>
        <p:spPr>
          <a:xfrm>
            <a:off x="10621678" y="2158447"/>
            <a:ext cx="2043113" cy="1914525"/>
          </a:xfrm>
          <a:prstGeom prst="ellipse">
            <a:avLst/>
          </a:prstGeom>
          <a:solidFill>
            <a:srgbClr val="C5E6F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7B69C80E-5F3C-4444-B016-D6F79774C99B}"/>
              </a:ext>
            </a:extLst>
          </p:cNvPr>
          <p:cNvSpPr/>
          <p:nvPr/>
        </p:nvSpPr>
        <p:spPr>
          <a:xfrm>
            <a:off x="56696" y="1813918"/>
            <a:ext cx="2043113" cy="1914525"/>
          </a:xfrm>
          <a:prstGeom prst="ellipse">
            <a:avLst/>
          </a:prstGeom>
          <a:solidFill>
            <a:srgbClr val="C5E6F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106D24BF-FF1A-F12D-5D17-8BD4248A9C6D}"/>
              </a:ext>
            </a:extLst>
          </p:cNvPr>
          <p:cNvSpPr/>
          <p:nvPr/>
        </p:nvSpPr>
        <p:spPr>
          <a:xfrm>
            <a:off x="121499" y="3302065"/>
            <a:ext cx="2043113" cy="1914525"/>
          </a:xfrm>
          <a:prstGeom prst="ellipse">
            <a:avLst/>
          </a:prstGeom>
          <a:solidFill>
            <a:srgbClr val="C5E6F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F6E4B1C2-DE15-6186-04CA-E1C0010C46FB}"/>
              </a:ext>
            </a:extLst>
          </p:cNvPr>
          <p:cNvSpPr/>
          <p:nvPr/>
        </p:nvSpPr>
        <p:spPr>
          <a:xfrm>
            <a:off x="8902728" y="2456393"/>
            <a:ext cx="2043113" cy="1914525"/>
          </a:xfrm>
          <a:prstGeom prst="ellipse">
            <a:avLst/>
          </a:prstGeom>
          <a:solidFill>
            <a:srgbClr val="C5E6F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A6D253DD-C75B-9CE7-6B95-278CFA0AFD3F}"/>
              </a:ext>
            </a:extLst>
          </p:cNvPr>
          <p:cNvSpPr/>
          <p:nvPr/>
        </p:nvSpPr>
        <p:spPr>
          <a:xfrm>
            <a:off x="8719341" y="4943474"/>
            <a:ext cx="2043113" cy="1914525"/>
          </a:xfrm>
          <a:prstGeom prst="ellipse">
            <a:avLst/>
          </a:prstGeom>
          <a:solidFill>
            <a:srgbClr val="C5E6F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3038002B-9F33-BEEC-0E0D-95B9E3DA4101}"/>
              </a:ext>
            </a:extLst>
          </p:cNvPr>
          <p:cNvSpPr/>
          <p:nvPr/>
        </p:nvSpPr>
        <p:spPr>
          <a:xfrm>
            <a:off x="4631982" y="2747962"/>
            <a:ext cx="2043113" cy="1914525"/>
          </a:xfrm>
          <a:prstGeom prst="ellipse">
            <a:avLst/>
          </a:prstGeom>
          <a:solidFill>
            <a:srgbClr val="C5E6F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E7CDEB9C-FBC7-D51B-A587-ECD47BAA05CC}"/>
              </a:ext>
            </a:extLst>
          </p:cNvPr>
          <p:cNvSpPr/>
          <p:nvPr/>
        </p:nvSpPr>
        <p:spPr>
          <a:xfrm>
            <a:off x="759053" y="5018618"/>
            <a:ext cx="2043113" cy="1914525"/>
          </a:xfrm>
          <a:prstGeom prst="ellipse">
            <a:avLst/>
          </a:prstGeom>
          <a:solidFill>
            <a:srgbClr val="C5E6F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E7C38D62-BE3D-7824-076E-1F3E5B8476C3}"/>
              </a:ext>
            </a:extLst>
          </p:cNvPr>
          <p:cNvSpPr/>
          <p:nvPr/>
        </p:nvSpPr>
        <p:spPr>
          <a:xfrm>
            <a:off x="4167187" y="4943475"/>
            <a:ext cx="2043113" cy="1914525"/>
          </a:xfrm>
          <a:prstGeom prst="ellipse">
            <a:avLst/>
          </a:prstGeom>
          <a:solidFill>
            <a:srgbClr val="C5E6F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3FEF7B30-F60B-0146-6A98-BB20F7E98160}"/>
              </a:ext>
            </a:extLst>
          </p:cNvPr>
          <p:cNvSpPr/>
          <p:nvPr/>
        </p:nvSpPr>
        <p:spPr>
          <a:xfrm>
            <a:off x="2238374" y="4381500"/>
            <a:ext cx="2043113" cy="1914525"/>
          </a:xfrm>
          <a:prstGeom prst="ellipse">
            <a:avLst/>
          </a:prstGeom>
          <a:solidFill>
            <a:srgbClr val="C5E6F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C8C8579C-A991-6D90-A62C-2DB37560E33B}"/>
              </a:ext>
            </a:extLst>
          </p:cNvPr>
          <p:cNvSpPr txBox="1"/>
          <p:nvPr/>
        </p:nvSpPr>
        <p:spPr>
          <a:xfrm>
            <a:off x="464910" y="253470"/>
            <a:ext cx="108349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dirty="0">
                <a:solidFill>
                  <a:srgbClr val="0192FF"/>
                </a:solidFill>
                <a:latin typeface="Bahnschrift" panose="020B0502040204020203" pitchFamily="34" charset="0"/>
              </a:rPr>
              <a:t>ÚLTIMOS TRABALHOS</a:t>
            </a:r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31D2E209-F9AB-25CB-DAF3-934AA304FA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17740220"/>
              </p:ext>
            </p:extLst>
          </p:nvPr>
        </p:nvGraphicFramePr>
        <p:xfrm>
          <a:off x="2131105" y="1343025"/>
          <a:ext cx="7502524" cy="50751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Retângulo: Cantos Arredondados 6">
            <a:hlinkClick r:id="rId8" action="ppaction://hlinksldjump"/>
            <a:extLst>
              <a:ext uri="{FF2B5EF4-FFF2-40B4-BE49-F238E27FC236}">
                <a16:creationId xmlns:a16="http://schemas.microsoft.com/office/drawing/2014/main" id="{095F833B-1F76-3788-DBD9-C103172A8410}"/>
              </a:ext>
            </a:extLst>
          </p:cNvPr>
          <p:cNvSpPr/>
          <p:nvPr/>
        </p:nvSpPr>
        <p:spPr>
          <a:xfrm>
            <a:off x="10493829" y="186557"/>
            <a:ext cx="1485336" cy="285966"/>
          </a:xfrm>
          <a:prstGeom prst="roundRect">
            <a:avLst/>
          </a:prstGeom>
          <a:solidFill>
            <a:srgbClr val="019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latin typeface="Bahnschrift" panose="020B0502040204020203" pitchFamily="34" charset="0"/>
                <a:cs typeface="Aharoni" panose="02010803020104030203" pitchFamily="2" charset="-79"/>
              </a:rPr>
              <a:t>Visão Geral</a:t>
            </a: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59EFDFFB-B5B7-4498-D1D9-F87B6A8CC27F}"/>
              </a:ext>
            </a:extLst>
          </p:cNvPr>
          <p:cNvSpPr/>
          <p:nvPr/>
        </p:nvSpPr>
        <p:spPr>
          <a:xfrm>
            <a:off x="-442913" y="5100638"/>
            <a:ext cx="2043113" cy="1914525"/>
          </a:xfrm>
          <a:prstGeom prst="ellipse">
            <a:avLst/>
          </a:prstGeom>
          <a:solidFill>
            <a:srgbClr val="C5E6F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2F253BE5-B350-14AE-287E-A530A7AB0588}"/>
              </a:ext>
            </a:extLst>
          </p:cNvPr>
          <p:cNvSpPr/>
          <p:nvPr/>
        </p:nvSpPr>
        <p:spPr>
          <a:xfrm>
            <a:off x="10214940" y="4143375"/>
            <a:ext cx="2043113" cy="1914525"/>
          </a:xfrm>
          <a:prstGeom prst="ellipse">
            <a:avLst/>
          </a:prstGeom>
          <a:solidFill>
            <a:srgbClr val="C5E6F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8263475"/>
      </p:ext>
    </p:extLst>
  </p:cSld>
  <p:clrMapOvr>
    <a:masterClrMapping/>
  </p:clrMapOvr>
  <p:transition spd="med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CaixaDeTexto 51">
            <a:extLst>
              <a:ext uri="{FF2B5EF4-FFF2-40B4-BE49-F238E27FC236}">
                <a16:creationId xmlns:a16="http://schemas.microsoft.com/office/drawing/2014/main" id="{C8C8579C-A991-6D90-A62C-2DB37560E33B}"/>
              </a:ext>
            </a:extLst>
          </p:cNvPr>
          <p:cNvSpPr txBox="1"/>
          <p:nvPr/>
        </p:nvSpPr>
        <p:spPr>
          <a:xfrm>
            <a:off x="464910" y="253470"/>
            <a:ext cx="108349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dirty="0">
                <a:solidFill>
                  <a:srgbClr val="0192FF"/>
                </a:solidFill>
                <a:latin typeface="Bahnschrift" panose="020B0502040204020203" pitchFamily="34" charset="0"/>
              </a:rPr>
              <a:t>MINHA LINHA DE PENSAMENTO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9BADEEFC-64C7-363E-79C2-E062DD75E335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019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3" name="Gráfico 2" descr="Cabeça com engrenagens com preenchimento sólido">
            <a:extLst>
              <a:ext uri="{FF2B5EF4-FFF2-40B4-BE49-F238E27FC236}">
                <a16:creationId xmlns:a16="http://schemas.microsoft.com/office/drawing/2014/main" id="{384A4392-B618-1E98-AC73-E2A00352FA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93418" y="1981198"/>
            <a:ext cx="3205164" cy="3205164"/>
          </a:xfrm>
          <a:prstGeom prst="rect">
            <a:avLst/>
          </a:prstGeom>
        </p:spPr>
      </p:pic>
      <p:sp>
        <p:nvSpPr>
          <p:cNvPr id="8" name="Elipse 7">
            <a:extLst>
              <a:ext uri="{FF2B5EF4-FFF2-40B4-BE49-F238E27FC236}">
                <a16:creationId xmlns:a16="http://schemas.microsoft.com/office/drawing/2014/main" id="{E05501AE-30A5-400B-205E-9C28197AB52C}"/>
              </a:ext>
            </a:extLst>
          </p:cNvPr>
          <p:cNvSpPr/>
          <p:nvPr/>
        </p:nvSpPr>
        <p:spPr>
          <a:xfrm>
            <a:off x="585788" y="3714750"/>
            <a:ext cx="864000" cy="86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" panose="020B0502040204020203" pitchFamily="34" charset="0"/>
              </a:rPr>
              <a:t>1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7C43E921-BB07-D1DF-7300-3C9E0E2AFA1A}"/>
              </a:ext>
            </a:extLst>
          </p:cNvPr>
          <p:cNvSpPr/>
          <p:nvPr/>
        </p:nvSpPr>
        <p:spPr>
          <a:xfrm>
            <a:off x="585788" y="5362575"/>
            <a:ext cx="864000" cy="86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" panose="020B0502040204020203" pitchFamily="34" charset="0"/>
              </a:rPr>
              <a:t>2</a:t>
            </a: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0CDF1199-26E2-6B3D-7BFE-1AB3370DC493}"/>
              </a:ext>
            </a:extLst>
          </p:cNvPr>
          <p:cNvSpPr/>
          <p:nvPr/>
        </p:nvSpPr>
        <p:spPr>
          <a:xfrm>
            <a:off x="7850775" y="3714750"/>
            <a:ext cx="864000" cy="86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" panose="020B0502040204020203" pitchFamily="34" charset="0"/>
              </a:rPr>
              <a:t>3</a:t>
            </a: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DE06C798-AF09-5061-4573-CFB46F9972D7}"/>
              </a:ext>
            </a:extLst>
          </p:cNvPr>
          <p:cNvSpPr/>
          <p:nvPr/>
        </p:nvSpPr>
        <p:spPr>
          <a:xfrm>
            <a:off x="7850775" y="5362575"/>
            <a:ext cx="864000" cy="86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" panose="020B0502040204020203" pitchFamily="34" charset="0"/>
              </a:rPr>
              <a:t>4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732D84DB-CA31-B9C0-2527-2F93CF4C340F}"/>
              </a:ext>
            </a:extLst>
          </p:cNvPr>
          <p:cNvSpPr txBox="1"/>
          <p:nvPr/>
        </p:nvSpPr>
        <p:spPr>
          <a:xfrm>
            <a:off x="1601981" y="3583780"/>
            <a:ext cx="1679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  <a:latin typeface="Bahnschrift" panose="020B0502040204020203" pitchFamily="34" charset="0"/>
              </a:rPr>
              <a:t>TÍTULO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10C41155-7020-1EE1-EA2E-8C36E1337618}"/>
              </a:ext>
            </a:extLst>
          </p:cNvPr>
          <p:cNvSpPr txBox="1"/>
          <p:nvPr/>
        </p:nvSpPr>
        <p:spPr>
          <a:xfrm>
            <a:off x="1601980" y="5355667"/>
            <a:ext cx="1679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  <a:latin typeface="Bahnschrift" panose="020B0502040204020203" pitchFamily="34" charset="0"/>
              </a:rPr>
              <a:t>TÍTULO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6346BE55-3672-DB39-08E6-E2E447B5906C}"/>
              </a:ext>
            </a:extLst>
          </p:cNvPr>
          <p:cNvSpPr txBox="1"/>
          <p:nvPr/>
        </p:nvSpPr>
        <p:spPr>
          <a:xfrm>
            <a:off x="8774212" y="3583780"/>
            <a:ext cx="1679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  <a:latin typeface="Bahnschrift" panose="020B0502040204020203" pitchFamily="34" charset="0"/>
              </a:rPr>
              <a:t>TÍTULO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A004668-6DF2-3E5B-4BA3-785465D807B1}"/>
              </a:ext>
            </a:extLst>
          </p:cNvPr>
          <p:cNvSpPr txBox="1"/>
          <p:nvPr/>
        </p:nvSpPr>
        <p:spPr>
          <a:xfrm>
            <a:off x="8774211" y="5355667"/>
            <a:ext cx="1679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  <a:latin typeface="Bahnschrift" panose="020B0502040204020203" pitchFamily="34" charset="0"/>
              </a:rPr>
              <a:t>TÍTULO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1E2349A3-2EB8-0481-97AA-8F708CE35C7B}"/>
              </a:ext>
            </a:extLst>
          </p:cNvPr>
          <p:cNvSpPr txBox="1"/>
          <p:nvPr/>
        </p:nvSpPr>
        <p:spPr>
          <a:xfrm>
            <a:off x="1546510" y="3919448"/>
            <a:ext cx="28162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Lorem</a:t>
            </a:r>
            <a:r>
              <a:rPr lang="pt-B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ipsum </a:t>
            </a:r>
            <a:r>
              <a:rPr lang="pt-BR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dolor</a:t>
            </a:r>
            <a:r>
              <a:rPr lang="pt-B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sit</a:t>
            </a:r>
            <a:r>
              <a:rPr lang="pt-B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amet</a:t>
            </a:r>
            <a:r>
              <a:rPr lang="pt-B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, </a:t>
            </a:r>
            <a:r>
              <a:rPr lang="pt-BR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consectetur</a:t>
            </a:r>
            <a:r>
              <a:rPr lang="pt-B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adipiscing</a:t>
            </a:r>
            <a:r>
              <a:rPr lang="pt-B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elit</a:t>
            </a:r>
            <a:r>
              <a:rPr lang="pt-B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. </a:t>
            </a:r>
            <a:r>
              <a:rPr lang="pt-BR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Maecenas</a:t>
            </a:r>
            <a:r>
              <a:rPr lang="pt-B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eget</a:t>
            </a:r>
            <a:r>
              <a:rPr lang="pt-B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pretium</a:t>
            </a:r>
            <a:endParaRPr lang="pt-BR" sz="1600" dirty="0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391AF0B2-CE34-BBE3-1B87-EE22E48390E5}"/>
              </a:ext>
            </a:extLst>
          </p:cNvPr>
          <p:cNvSpPr txBox="1"/>
          <p:nvPr/>
        </p:nvSpPr>
        <p:spPr>
          <a:xfrm>
            <a:off x="1601980" y="5741519"/>
            <a:ext cx="28162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Lorem</a:t>
            </a:r>
            <a:r>
              <a:rPr lang="pt-B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ipsum </a:t>
            </a:r>
            <a:r>
              <a:rPr lang="pt-BR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dolor</a:t>
            </a:r>
            <a:r>
              <a:rPr lang="pt-B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sit</a:t>
            </a:r>
            <a:r>
              <a:rPr lang="pt-B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amet</a:t>
            </a:r>
            <a:r>
              <a:rPr lang="pt-B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, </a:t>
            </a:r>
            <a:r>
              <a:rPr lang="pt-BR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consectetur</a:t>
            </a:r>
            <a:r>
              <a:rPr lang="pt-B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adipiscing</a:t>
            </a:r>
            <a:r>
              <a:rPr lang="pt-B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elit</a:t>
            </a:r>
            <a:r>
              <a:rPr lang="pt-B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. </a:t>
            </a:r>
            <a:r>
              <a:rPr lang="pt-BR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Maecenas</a:t>
            </a:r>
            <a:r>
              <a:rPr lang="pt-B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eget</a:t>
            </a:r>
            <a:r>
              <a:rPr lang="pt-B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pretium</a:t>
            </a:r>
            <a:endParaRPr lang="pt-BR" sz="1600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B4806D57-6A2E-F83D-2A38-8CD3FD52FC57}"/>
              </a:ext>
            </a:extLst>
          </p:cNvPr>
          <p:cNvSpPr txBox="1"/>
          <p:nvPr/>
        </p:nvSpPr>
        <p:spPr>
          <a:xfrm>
            <a:off x="8816946" y="3919447"/>
            <a:ext cx="28162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Lorem</a:t>
            </a:r>
            <a:r>
              <a:rPr lang="pt-B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ipsum </a:t>
            </a:r>
            <a:r>
              <a:rPr lang="pt-BR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dolor</a:t>
            </a:r>
            <a:r>
              <a:rPr lang="pt-B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sit</a:t>
            </a:r>
            <a:r>
              <a:rPr lang="pt-B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amet</a:t>
            </a:r>
            <a:r>
              <a:rPr lang="pt-B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, </a:t>
            </a:r>
            <a:r>
              <a:rPr lang="pt-BR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consectetur</a:t>
            </a:r>
            <a:r>
              <a:rPr lang="pt-B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adipiscing</a:t>
            </a:r>
            <a:r>
              <a:rPr lang="pt-B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elit</a:t>
            </a:r>
            <a:r>
              <a:rPr lang="pt-B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. </a:t>
            </a:r>
            <a:r>
              <a:rPr lang="pt-BR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Maecenas</a:t>
            </a:r>
            <a:r>
              <a:rPr lang="pt-B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eget</a:t>
            </a:r>
            <a:r>
              <a:rPr lang="pt-B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pretium</a:t>
            </a:r>
            <a:endParaRPr lang="pt-BR" sz="1600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5794D433-77C2-CB5D-5A8B-A1F992CF9674}"/>
              </a:ext>
            </a:extLst>
          </p:cNvPr>
          <p:cNvSpPr txBox="1"/>
          <p:nvPr/>
        </p:nvSpPr>
        <p:spPr>
          <a:xfrm>
            <a:off x="8774211" y="5683444"/>
            <a:ext cx="28162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Lorem</a:t>
            </a:r>
            <a:r>
              <a:rPr lang="pt-B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ipsum </a:t>
            </a:r>
            <a:r>
              <a:rPr lang="pt-BR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dolor</a:t>
            </a:r>
            <a:r>
              <a:rPr lang="pt-B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sit</a:t>
            </a:r>
            <a:r>
              <a:rPr lang="pt-B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amet</a:t>
            </a:r>
            <a:r>
              <a:rPr lang="pt-B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, </a:t>
            </a:r>
            <a:r>
              <a:rPr lang="pt-BR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consectetur</a:t>
            </a:r>
            <a:r>
              <a:rPr lang="pt-B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adipiscing</a:t>
            </a:r>
            <a:r>
              <a:rPr lang="pt-B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elit</a:t>
            </a:r>
            <a:r>
              <a:rPr lang="pt-B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. </a:t>
            </a:r>
            <a:r>
              <a:rPr lang="pt-BR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Maecenas</a:t>
            </a:r>
            <a:r>
              <a:rPr lang="pt-B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eget</a:t>
            </a:r>
            <a:r>
              <a:rPr lang="pt-B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pt-BR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pretium</a:t>
            </a:r>
            <a:endParaRPr lang="pt-BR" sz="1600" dirty="0"/>
          </a:p>
        </p:txBody>
      </p:sp>
      <p:sp>
        <p:nvSpPr>
          <p:cNvPr id="21" name="Retângulo: Cantos Arredondados 20">
            <a:hlinkClick r:id="rId5" action="ppaction://hlinksldjump"/>
            <a:extLst>
              <a:ext uri="{FF2B5EF4-FFF2-40B4-BE49-F238E27FC236}">
                <a16:creationId xmlns:a16="http://schemas.microsoft.com/office/drawing/2014/main" id="{429E52A2-9CA0-7331-CC53-887C3873288B}"/>
              </a:ext>
            </a:extLst>
          </p:cNvPr>
          <p:cNvSpPr/>
          <p:nvPr/>
        </p:nvSpPr>
        <p:spPr>
          <a:xfrm>
            <a:off x="10493829" y="186557"/>
            <a:ext cx="1485336" cy="285966"/>
          </a:xfrm>
          <a:prstGeom prst="roundRect">
            <a:avLst/>
          </a:prstGeom>
          <a:solidFill>
            <a:srgbClr val="019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latin typeface="Bahnschrift" panose="020B0502040204020203" pitchFamily="34" charset="0"/>
                <a:cs typeface="Aharoni" panose="02010803020104030203" pitchFamily="2" charset="-79"/>
              </a:rPr>
              <a:t>Visão Geral</a:t>
            </a:r>
          </a:p>
        </p:txBody>
      </p:sp>
    </p:spTree>
    <p:extLst>
      <p:ext uri="{BB962C8B-B14F-4D97-AF65-F5344CB8AC3E}">
        <p14:creationId xmlns:p14="http://schemas.microsoft.com/office/powerpoint/2010/main" val="7004068"/>
      </p:ext>
    </p:extLst>
  </p:cSld>
  <p:clrMapOvr>
    <a:masterClrMapping/>
  </p:clrMapOvr>
  <p:transition spd="med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A3D2E7EE-BF49-C64E-977C-BDED2AC8EE24}"/>
              </a:ext>
            </a:extLst>
          </p:cNvPr>
          <p:cNvSpPr/>
          <p:nvPr/>
        </p:nvSpPr>
        <p:spPr>
          <a:xfrm>
            <a:off x="0" y="0"/>
            <a:ext cx="12192000" cy="1176800"/>
          </a:xfrm>
          <a:prstGeom prst="rect">
            <a:avLst/>
          </a:prstGeom>
          <a:solidFill>
            <a:srgbClr val="C5E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C8C8579C-A991-6D90-A62C-2DB37560E33B}"/>
              </a:ext>
            </a:extLst>
          </p:cNvPr>
          <p:cNvSpPr txBox="1"/>
          <p:nvPr/>
        </p:nvSpPr>
        <p:spPr>
          <a:xfrm>
            <a:off x="464910" y="253470"/>
            <a:ext cx="108349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dirty="0">
                <a:solidFill>
                  <a:srgbClr val="0192FF"/>
                </a:solidFill>
                <a:latin typeface="Bahnschrift" panose="020B0502040204020203" pitchFamily="34" charset="0"/>
              </a:rPr>
              <a:t>AGRADECIMENTOS</a:t>
            </a:r>
          </a:p>
        </p:txBody>
      </p:sp>
      <p:sp>
        <p:nvSpPr>
          <p:cNvPr id="21" name="Retângulo: Cantos Arredondados 20">
            <a:hlinkClick r:id="rId3" action="ppaction://hlinksldjump"/>
            <a:extLst>
              <a:ext uri="{FF2B5EF4-FFF2-40B4-BE49-F238E27FC236}">
                <a16:creationId xmlns:a16="http://schemas.microsoft.com/office/drawing/2014/main" id="{429E52A2-9CA0-7331-CC53-887C3873288B}"/>
              </a:ext>
            </a:extLst>
          </p:cNvPr>
          <p:cNvSpPr/>
          <p:nvPr/>
        </p:nvSpPr>
        <p:spPr>
          <a:xfrm>
            <a:off x="10493829" y="186557"/>
            <a:ext cx="1485336" cy="285966"/>
          </a:xfrm>
          <a:prstGeom prst="roundRect">
            <a:avLst/>
          </a:prstGeom>
          <a:solidFill>
            <a:srgbClr val="019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latin typeface="Bahnschrift" panose="020B0502040204020203" pitchFamily="34" charset="0"/>
                <a:cs typeface="Aharoni" panose="02010803020104030203" pitchFamily="2" charset="-79"/>
              </a:rPr>
              <a:t>Visão Geral</a:t>
            </a:r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1007C971-76DB-7677-D200-57ECB25FB00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77302607"/>
              </p:ext>
            </p:extLst>
          </p:nvPr>
        </p:nvGraphicFramePr>
        <p:xfrm>
          <a:off x="-582612" y="1176800"/>
          <a:ext cx="4597400" cy="30379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EBBC9579-953D-8D23-315F-FC039A928B10}"/>
              </a:ext>
            </a:extLst>
          </p:cNvPr>
          <p:cNvSpPr txBox="1"/>
          <p:nvPr/>
        </p:nvSpPr>
        <p:spPr>
          <a:xfrm>
            <a:off x="573088" y="4953476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0192FF"/>
                </a:solidFill>
                <a:latin typeface="Avenir Next LT Pro" panose="020B0504020202020204" pitchFamily="34" charset="0"/>
              </a:rPr>
              <a:t>ENDEREÇO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96A540A3-1291-CB50-2EA9-3C4628BD0383}"/>
              </a:ext>
            </a:extLst>
          </p:cNvPr>
          <p:cNvSpPr txBox="1"/>
          <p:nvPr/>
        </p:nvSpPr>
        <p:spPr>
          <a:xfrm>
            <a:off x="573088" y="5305754"/>
            <a:ext cx="40846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Browallia New" panose="020B0502040204020203" pitchFamily="34" charset="-34"/>
                <a:cs typeface="Browallia New" panose="020B0502040204020203" pitchFamily="34" charset="-34"/>
              </a:rPr>
              <a:t>Lorem</a:t>
            </a:r>
            <a:r>
              <a:rPr lang="pt-BR" dirty="0">
                <a:solidFill>
                  <a:schemeClr val="tx1">
                    <a:lumMod val="85000"/>
                    <a:lumOff val="15000"/>
                  </a:schemeClr>
                </a:solidFill>
                <a:latin typeface="Browallia New" panose="020B0502040204020203" pitchFamily="34" charset="-34"/>
                <a:cs typeface="Browallia New" panose="020B0502040204020203" pitchFamily="34" charset="-34"/>
              </a:rPr>
              <a:t> ipsum </a:t>
            </a:r>
            <a:r>
              <a:rPr lang="pt-BR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Browallia New" panose="020B0502040204020203" pitchFamily="34" charset="-34"/>
                <a:cs typeface="Browallia New" panose="020B0502040204020203" pitchFamily="34" charset="-34"/>
              </a:rPr>
              <a:t>dolor</a:t>
            </a:r>
            <a:r>
              <a:rPr lang="pt-BR" dirty="0">
                <a:solidFill>
                  <a:schemeClr val="tx1">
                    <a:lumMod val="85000"/>
                    <a:lumOff val="15000"/>
                  </a:schemeClr>
                </a:solidFill>
                <a:latin typeface="Browallia New" panose="020B0502040204020203" pitchFamily="34" charset="-34"/>
                <a:cs typeface="Browallia New" panose="020B0502040204020203" pitchFamily="34" charset="-34"/>
              </a:rPr>
              <a:t> </a:t>
            </a:r>
            <a:r>
              <a:rPr lang="pt-BR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Browallia New" panose="020B0502040204020203" pitchFamily="34" charset="-34"/>
                <a:cs typeface="Browallia New" panose="020B0502040204020203" pitchFamily="34" charset="-34"/>
              </a:rPr>
              <a:t>sit</a:t>
            </a:r>
            <a:r>
              <a:rPr lang="pt-BR" dirty="0">
                <a:solidFill>
                  <a:schemeClr val="tx1">
                    <a:lumMod val="85000"/>
                    <a:lumOff val="15000"/>
                  </a:schemeClr>
                </a:solidFill>
                <a:latin typeface="Browallia New" panose="020B0502040204020203" pitchFamily="34" charset="-34"/>
                <a:cs typeface="Browallia New" panose="020B0502040204020203" pitchFamily="34" charset="-34"/>
              </a:rPr>
              <a:t> </a:t>
            </a:r>
            <a:r>
              <a:rPr lang="pt-BR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Browallia New" panose="020B0502040204020203" pitchFamily="34" charset="-34"/>
                <a:cs typeface="Browallia New" panose="020B0502040204020203" pitchFamily="34" charset="-34"/>
              </a:rPr>
              <a:t>amet</a:t>
            </a:r>
            <a:r>
              <a:rPr lang="pt-BR" dirty="0">
                <a:solidFill>
                  <a:schemeClr val="tx1">
                    <a:lumMod val="85000"/>
                    <a:lumOff val="15000"/>
                  </a:schemeClr>
                </a:solidFill>
                <a:latin typeface="Browallia New" panose="020B0502040204020203" pitchFamily="34" charset="-34"/>
                <a:cs typeface="Browallia New" panose="020B0502040204020203" pitchFamily="34" charset="-34"/>
              </a:rPr>
              <a:t>, </a:t>
            </a:r>
            <a:r>
              <a:rPr lang="pt-BR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Browallia New" panose="020B0502040204020203" pitchFamily="34" charset="-34"/>
                <a:cs typeface="Browallia New" panose="020B0502040204020203" pitchFamily="34" charset="-34"/>
              </a:rPr>
              <a:t>consectetur</a:t>
            </a:r>
            <a:r>
              <a:rPr lang="pt-BR" dirty="0">
                <a:solidFill>
                  <a:schemeClr val="tx1">
                    <a:lumMod val="85000"/>
                    <a:lumOff val="15000"/>
                  </a:schemeClr>
                </a:solidFill>
                <a:latin typeface="Browallia New" panose="020B0502040204020203" pitchFamily="34" charset="-34"/>
                <a:cs typeface="Browallia New" panose="020B0502040204020203" pitchFamily="34" charset="-34"/>
              </a:rPr>
              <a:t> </a:t>
            </a:r>
            <a:r>
              <a:rPr lang="pt-BR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Browallia New" panose="020B0502040204020203" pitchFamily="34" charset="-34"/>
                <a:cs typeface="Browallia New" panose="020B0502040204020203" pitchFamily="34" charset="-34"/>
              </a:rPr>
              <a:t>adipiscing</a:t>
            </a:r>
            <a:r>
              <a:rPr lang="pt-BR" dirty="0">
                <a:solidFill>
                  <a:schemeClr val="tx1">
                    <a:lumMod val="85000"/>
                    <a:lumOff val="15000"/>
                  </a:schemeClr>
                </a:solidFill>
                <a:latin typeface="Browallia New" panose="020B0502040204020203" pitchFamily="34" charset="-34"/>
                <a:cs typeface="Browallia New" panose="020B0502040204020203" pitchFamily="34" charset="-34"/>
              </a:rPr>
              <a:t> </a:t>
            </a:r>
            <a:r>
              <a:rPr lang="pt-BR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Browallia New" panose="020B0502040204020203" pitchFamily="34" charset="-34"/>
                <a:cs typeface="Browallia New" panose="020B0502040204020203" pitchFamily="34" charset="-34"/>
              </a:rPr>
              <a:t>elit</a:t>
            </a:r>
            <a:r>
              <a:rPr lang="pt-BR" dirty="0">
                <a:solidFill>
                  <a:schemeClr val="tx1">
                    <a:lumMod val="85000"/>
                    <a:lumOff val="15000"/>
                  </a:schemeClr>
                </a:solidFill>
                <a:latin typeface="Browallia New" panose="020B0502040204020203" pitchFamily="34" charset="-34"/>
                <a:cs typeface="Browallia New" panose="020B0502040204020203" pitchFamily="34" charset="-34"/>
              </a:rPr>
              <a:t>. </a:t>
            </a:r>
            <a:r>
              <a:rPr lang="pt-BR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Browallia New" panose="020B0502040204020203" pitchFamily="34" charset="-34"/>
                <a:cs typeface="Browallia New" panose="020B0502040204020203" pitchFamily="34" charset="-34"/>
              </a:rPr>
              <a:t>Maecenas</a:t>
            </a:r>
            <a:r>
              <a:rPr lang="pt-BR" dirty="0">
                <a:solidFill>
                  <a:schemeClr val="tx1">
                    <a:lumMod val="85000"/>
                    <a:lumOff val="15000"/>
                  </a:schemeClr>
                </a:solidFill>
                <a:latin typeface="Browallia New" panose="020B0502040204020203" pitchFamily="34" charset="-34"/>
                <a:cs typeface="Browallia New" panose="020B0502040204020203" pitchFamily="34" charset="-34"/>
              </a:rPr>
              <a:t> </a:t>
            </a:r>
            <a:r>
              <a:rPr lang="pt-BR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Browallia New" panose="020B0502040204020203" pitchFamily="34" charset="-34"/>
                <a:cs typeface="Browallia New" panose="020B0502040204020203" pitchFamily="34" charset="-34"/>
              </a:rPr>
              <a:t>eget</a:t>
            </a:r>
            <a:r>
              <a:rPr lang="pt-BR" dirty="0">
                <a:solidFill>
                  <a:schemeClr val="tx1">
                    <a:lumMod val="85000"/>
                    <a:lumOff val="15000"/>
                  </a:schemeClr>
                </a:solidFill>
                <a:latin typeface="Browallia New" panose="020B0502040204020203" pitchFamily="34" charset="-34"/>
                <a:cs typeface="Browallia New" panose="020B0502040204020203" pitchFamily="34" charset="-34"/>
              </a:rPr>
              <a:t> </a:t>
            </a:r>
            <a:r>
              <a:rPr lang="pt-BR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Browallia New" panose="020B0502040204020203" pitchFamily="34" charset="-34"/>
                <a:cs typeface="Browallia New" panose="020B0502040204020203" pitchFamily="34" charset="-34"/>
              </a:rPr>
              <a:t>pretium</a:t>
            </a:r>
            <a:r>
              <a:rPr lang="pt-BR" dirty="0">
                <a:solidFill>
                  <a:schemeClr val="tx1">
                    <a:lumMod val="85000"/>
                    <a:lumOff val="15000"/>
                  </a:schemeClr>
                </a:solidFill>
                <a:latin typeface="Browallia New" panose="020B0502040204020203" pitchFamily="34" charset="-34"/>
                <a:cs typeface="Browallia New" panose="020B0502040204020203" pitchFamily="34" charset="-34"/>
              </a:rPr>
              <a:t> est. </a:t>
            </a:r>
            <a:r>
              <a:rPr lang="pt-BR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Browallia New" panose="020B0502040204020203" pitchFamily="34" charset="-34"/>
                <a:cs typeface="Browallia New" panose="020B0502040204020203" pitchFamily="34" charset="-34"/>
              </a:rPr>
              <a:t>Praesent</a:t>
            </a:r>
            <a:r>
              <a:rPr lang="pt-BR" dirty="0">
                <a:solidFill>
                  <a:schemeClr val="tx1">
                    <a:lumMod val="85000"/>
                    <a:lumOff val="15000"/>
                  </a:schemeClr>
                </a:solidFill>
                <a:latin typeface="Browallia New" panose="020B0502040204020203" pitchFamily="34" charset="-34"/>
                <a:cs typeface="Browallia New" panose="020B0502040204020203" pitchFamily="34" charset="-34"/>
              </a:rPr>
              <a:t>.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3E5C51C5-0F29-F111-C4DC-7089D2935AF1}"/>
              </a:ext>
            </a:extLst>
          </p:cNvPr>
          <p:cNvSpPr txBox="1"/>
          <p:nvPr/>
        </p:nvSpPr>
        <p:spPr>
          <a:xfrm>
            <a:off x="8583613" y="4936422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0192FF"/>
                </a:solidFill>
                <a:latin typeface="Avenir Next LT Pro" panose="020B0504020202020204" pitchFamily="34" charset="0"/>
              </a:rPr>
              <a:t>CONTATO</a:t>
            </a:r>
          </a:p>
        </p:txBody>
      </p:sp>
      <p:pic>
        <p:nvPicPr>
          <p:cNvPr id="24" name="Gráfico 23" descr="Envelope com preenchimento sólido">
            <a:extLst>
              <a:ext uri="{FF2B5EF4-FFF2-40B4-BE49-F238E27FC236}">
                <a16:creationId xmlns:a16="http://schemas.microsoft.com/office/drawing/2014/main" id="{4E6008BC-73B9-C260-62EE-4E272BD2FC9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967914" y="4936422"/>
            <a:ext cx="324000" cy="324000"/>
          </a:xfrm>
          <a:prstGeom prst="rect">
            <a:avLst/>
          </a:prstGeom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06EBF3AD-A53B-33FE-2C5A-0794DEAEC6DD}"/>
              </a:ext>
            </a:extLst>
          </p:cNvPr>
          <p:cNvSpPr txBox="1"/>
          <p:nvPr/>
        </p:nvSpPr>
        <p:spPr>
          <a:xfrm>
            <a:off x="8589964" y="5260422"/>
            <a:ext cx="22796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Browallia New" panose="020B0502040204020203" pitchFamily="34" charset="-34"/>
                <a:cs typeface="Browallia New" panose="020B0502040204020203" pitchFamily="34" charset="-34"/>
              </a:rPr>
              <a:t>Tel</a:t>
            </a:r>
            <a:r>
              <a:rPr lang="pt-BR" dirty="0">
                <a:solidFill>
                  <a:schemeClr val="tx1">
                    <a:lumMod val="85000"/>
                    <a:lumOff val="15000"/>
                  </a:schemeClr>
                </a:solidFill>
                <a:latin typeface="Browallia New" panose="020B0502040204020203" pitchFamily="34" charset="-34"/>
                <a:cs typeface="Browallia New" panose="020B0502040204020203" pitchFamily="34" charset="-34"/>
              </a:rPr>
              <a:t>:</a:t>
            </a:r>
            <a:br>
              <a:rPr lang="pt-BR" dirty="0">
                <a:solidFill>
                  <a:schemeClr val="tx1">
                    <a:lumMod val="85000"/>
                    <a:lumOff val="15000"/>
                  </a:schemeClr>
                </a:solidFill>
                <a:latin typeface="Browallia New" panose="020B0502040204020203" pitchFamily="34" charset="-34"/>
                <a:cs typeface="Browallia New" panose="020B0502040204020203" pitchFamily="34" charset="-34"/>
              </a:rPr>
            </a:br>
            <a:r>
              <a:rPr lang="pt-BR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Browallia New" panose="020B0502040204020203" pitchFamily="34" charset="-34"/>
                <a:cs typeface="Browallia New" panose="020B0502040204020203" pitchFamily="34" charset="-34"/>
              </a:rPr>
              <a:t>Cel</a:t>
            </a:r>
            <a:r>
              <a:rPr lang="pt-BR" dirty="0">
                <a:solidFill>
                  <a:schemeClr val="tx1">
                    <a:lumMod val="85000"/>
                    <a:lumOff val="15000"/>
                  </a:schemeClr>
                </a:solidFill>
                <a:latin typeface="Browallia New" panose="020B0502040204020203" pitchFamily="34" charset="-34"/>
                <a:cs typeface="Browallia New" panose="020B0502040204020203" pitchFamily="34" charset="-34"/>
              </a:rPr>
              <a:t>:</a:t>
            </a:r>
            <a:br>
              <a:rPr lang="pt-BR" dirty="0">
                <a:solidFill>
                  <a:schemeClr val="tx1">
                    <a:lumMod val="85000"/>
                    <a:lumOff val="15000"/>
                  </a:schemeClr>
                </a:solidFill>
                <a:latin typeface="Browallia New" panose="020B0502040204020203" pitchFamily="34" charset="-34"/>
                <a:cs typeface="Browallia New" panose="020B0502040204020203" pitchFamily="34" charset="-34"/>
              </a:rPr>
            </a:br>
            <a:r>
              <a:rPr lang="pt-BR" dirty="0">
                <a:solidFill>
                  <a:schemeClr val="tx1">
                    <a:lumMod val="85000"/>
                    <a:lumOff val="15000"/>
                  </a:schemeClr>
                </a:solidFill>
                <a:latin typeface="Browallia New" panose="020B0502040204020203" pitchFamily="34" charset="-34"/>
                <a:cs typeface="Browallia New" panose="020B0502040204020203" pitchFamily="34" charset="-34"/>
              </a:rPr>
              <a:t>email@emailteste.com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628F01B6-A30F-008D-969A-61D741F14C54}"/>
              </a:ext>
            </a:extLst>
          </p:cNvPr>
          <p:cNvSpPr txBox="1"/>
          <p:nvPr/>
        </p:nvSpPr>
        <p:spPr>
          <a:xfrm>
            <a:off x="4749801" y="1880726"/>
            <a:ext cx="685482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solidFill>
                  <a:srgbClr val="0192FF"/>
                </a:solidFill>
                <a:latin typeface="Bahnschrift" panose="020B0502040204020203" pitchFamily="34" charset="0"/>
              </a:rPr>
              <a:t>OBRIGADO POR ACOMPANHAR,</a:t>
            </a:r>
            <a:br>
              <a:rPr lang="pt-BR" dirty="0"/>
            </a:br>
            <a:r>
              <a:rPr lang="pt-BR" dirty="0"/>
              <a:t>VOCÊ PODE FALAR COMIGO </a:t>
            </a:r>
          </a:p>
          <a:p>
            <a:r>
              <a:rPr lang="pt-BR" dirty="0"/>
              <a:t>ATRAVÉS DESSES MEIOS DE COMUNICAÇÃO</a:t>
            </a:r>
          </a:p>
        </p:txBody>
      </p:sp>
    </p:spTree>
    <p:extLst>
      <p:ext uri="{BB962C8B-B14F-4D97-AF65-F5344CB8AC3E}">
        <p14:creationId xmlns:p14="http://schemas.microsoft.com/office/powerpoint/2010/main" val="3716461671"/>
      </p:ext>
    </p:extLst>
  </p:cSld>
  <p:clrMapOvr>
    <a:masterClrMapping/>
  </p:clrMapOvr>
  <p:transition spd="med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Conector reto 24">
            <a:extLst>
              <a:ext uri="{FF2B5EF4-FFF2-40B4-BE49-F238E27FC236}">
                <a16:creationId xmlns:a16="http://schemas.microsoft.com/office/drawing/2014/main" id="{566BC114-6C8C-E170-7E90-39AC81D0F5D6}"/>
              </a:ext>
            </a:extLst>
          </p:cNvPr>
          <p:cNvCxnSpPr>
            <a:cxnSpLocks/>
          </p:cNvCxnSpPr>
          <p:nvPr/>
        </p:nvCxnSpPr>
        <p:spPr>
          <a:xfrm flipH="1" flipV="1">
            <a:off x="5872575" y="1777204"/>
            <a:ext cx="257513" cy="913340"/>
          </a:xfrm>
          <a:prstGeom prst="line">
            <a:avLst/>
          </a:prstGeom>
          <a:ln w="2857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to 17">
            <a:extLst>
              <a:ext uri="{FF2B5EF4-FFF2-40B4-BE49-F238E27FC236}">
                <a16:creationId xmlns:a16="http://schemas.microsoft.com/office/drawing/2014/main" id="{38FE61AB-0431-1B4A-4F52-A456016C2614}"/>
              </a:ext>
            </a:extLst>
          </p:cNvPr>
          <p:cNvCxnSpPr>
            <a:cxnSpLocks/>
          </p:cNvCxnSpPr>
          <p:nvPr/>
        </p:nvCxnSpPr>
        <p:spPr>
          <a:xfrm flipH="1" flipV="1">
            <a:off x="6625772" y="3719597"/>
            <a:ext cx="1460456" cy="885476"/>
          </a:xfrm>
          <a:prstGeom prst="line">
            <a:avLst/>
          </a:prstGeom>
          <a:ln w="2857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4A0A051B-0F08-8545-F579-4C5E03B3B263}"/>
              </a:ext>
            </a:extLst>
          </p:cNvPr>
          <p:cNvCxnSpPr>
            <a:cxnSpLocks/>
          </p:cNvCxnSpPr>
          <p:nvPr/>
        </p:nvCxnSpPr>
        <p:spPr>
          <a:xfrm flipV="1">
            <a:off x="4836000" y="2936240"/>
            <a:ext cx="910305" cy="1915161"/>
          </a:xfrm>
          <a:prstGeom prst="line">
            <a:avLst/>
          </a:prstGeom>
          <a:ln w="2857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43A6E2E8-A6AC-B74B-2F69-7CF6A020E0F9}"/>
              </a:ext>
            </a:extLst>
          </p:cNvPr>
          <p:cNvCxnSpPr>
            <a:cxnSpLocks/>
          </p:cNvCxnSpPr>
          <p:nvPr/>
        </p:nvCxnSpPr>
        <p:spPr>
          <a:xfrm flipV="1">
            <a:off x="6487888" y="2512605"/>
            <a:ext cx="1461401" cy="909137"/>
          </a:xfrm>
          <a:prstGeom prst="line">
            <a:avLst/>
          </a:prstGeom>
          <a:ln w="2857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63238369-ABED-8078-972A-E12C0B1A8DB4}"/>
              </a:ext>
            </a:extLst>
          </p:cNvPr>
          <p:cNvCxnSpPr/>
          <p:nvPr/>
        </p:nvCxnSpPr>
        <p:spPr>
          <a:xfrm flipH="1" flipV="1">
            <a:off x="3396343" y="2177143"/>
            <a:ext cx="2307771" cy="1074057"/>
          </a:xfrm>
          <a:prstGeom prst="line">
            <a:avLst/>
          </a:prstGeom>
          <a:ln w="2857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lipse 1">
            <a:extLst>
              <a:ext uri="{FF2B5EF4-FFF2-40B4-BE49-F238E27FC236}">
                <a16:creationId xmlns:a16="http://schemas.microsoft.com/office/drawing/2014/main" id="{23B4D204-5973-31C5-A9F0-6488C476500E}"/>
              </a:ext>
            </a:extLst>
          </p:cNvPr>
          <p:cNvSpPr/>
          <p:nvPr/>
        </p:nvSpPr>
        <p:spPr>
          <a:xfrm>
            <a:off x="4836000" y="2169000"/>
            <a:ext cx="2520000" cy="2520000"/>
          </a:xfrm>
          <a:prstGeom prst="ellipse">
            <a:avLst/>
          </a:prstGeom>
          <a:solidFill>
            <a:srgbClr val="019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DB57EA1-52AB-2383-A3BA-C33E8DCEDC39}"/>
              </a:ext>
            </a:extLst>
          </p:cNvPr>
          <p:cNvSpPr txBox="1"/>
          <p:nvPr/>
        </p:nvSpPr>
        <p:spPr>
          <a:xfrm>
            <a:off x="5045491" y="2836094"/>
            <a:ext cx="21363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solidFill>
                  <a:schemeClr val="bg1"/>
                </a:solidFill>
                <a:latin typeface="Bahnschrift" panose="020B0502040204020203" pitchFamily="34" charset="0"/>
              </a:rPr>
              <a:t>SOBRE MIM</a:t>
            </a: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41164352-6DEE-2CF1-6DAB-BD45FEF5EC17}"/>
              </a:ext>
            </a:extLst>
          </p:cNvPr>
          <p:cNvGrpSpPr/>
          <p:nvPr/>
        </p:nvGrpSpPr>
        <p:grpSpPr>
          <a:xfrm>
            <a:off x="2143600" y="1175655"/>
            <a:ext cx="1553028" cy="1538515"/>
            <a:chOff x="2143600" y="1175655"/>
            <a:chExt cx="1553028" cy="1538515"/>
          </a:xfrm>
        </p:grpSpPr>
        <p:sp>
          <p:nvSpPr>
            <p:cNvPr id="8" name="Elipse 7">
              <a:hlinkClick r:id="rId2" action="ppaction://hlinksldjump"/>
              <a:extLst>
                <a:ext uri="{FF2B5EF4-FFF2-40B4-BE49-F238E27FC236}">
                  <a16:creationId xmlns:a16="http://schemas.microsoft.com/office/drawing/2014/main" id="{14D972DF-F11B-DB89-C11D-D97BB037781B}"/>
                </a:ext>
              </a:extLst>
            </p:cNvPr>
            <p:cNvSpPr/>
            <p:nvPr/>
          </p:nvSpPr>
          <p:spPr>
            <a:xfrm>
              <a:off x="2143600" y="1175655"/>
              <a:ext cx="1553028" cy="1538515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0" name="Gráfico 9" descr="Cronômetro 75% com preenchimento sólido">
              <a:hlinkClick r:id="rId2" action="ppaction://hlinksldjump"/>
              <a:extLst>
                <a:ext uri="{FF2B5EF4-FFF2-40B4-BE49-F238E27FC236}">
                  <a16:creationId xmlns:a16="http://schemas.microsoft.com/office/drawing/2014/main" id="{2F031DB8-DF17-EBCD-29F1-643882B788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409371" y="1421390"/>
              <a:ext cx="1030999" cy="1030999"/>
            </a:xfrm>
            <a:prstGeom prst="rect">
              <a:avLst/>
            </a:prstGeom>
          </p:spPr>
        </p:pic>
      </p:grpSp>
      <p:grpSp>
        <p:nvGrpSpPr>
          <p:cNvPr id="34" name="Agrupar 33">
            <a:extLst>
              <a:ext uri="{FF2B5EF4-FFF2-40B4-BE49-F238E27FC236}">
                <a16:creationId xmlns:a16="http://schemas.microsoft.com/office/drawing/2014/main" id="{CB2C03A5-41C8-B58F-A89F-06AAF770F5E4}"/>
              </a:ext>
            </a:extLst>
          </p:cNvPr>
          <p:cNvGrpSpPr/>
          <p:nvPr/>
        </p:nvGrpSpPr>
        <p:grpSpPr>
          <a:xfrm>
            <a:off x="7641729" y="1397725"/>
            <a:ext cx="1553028" cy="1538515"/>
            <a:chOff x="6978673" y="768168"/>
            <a:chExt cx="1553028" cy="1538515"/>
          </a:xfrm>
        </p:grpSpPr>
        <p:sp>
          <p:nvSpPr>
            <p:cNvPr id="13" name="Elipse 12">
              <a:hlinkClick r:id="rId5" action="ppaction://hlinksldjump"/>
              <a:extLst>
                <a:ext uri="{FF2B5EF4-FFF2-40B4-BE49-F238E27FC236}">
                  <a16:creationId xmlns:a16="http://schemas.microsoft.com/office/drawing/2014/main" id="{3937C05F-BDB7-9B85-BB6D-106DC896E385}"/>
                </a:ext>
              </a:extLst>
            </p:cNvPr>
            <p:cNvSpPr/>
            <p:nvPr/>
          </p:nvSpPr>
          <p:spPr>
            <a:xfrm>
              <a:off x="6978673" y="768168"/>
              <a:ext cx="1553028" cy="1538515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6" name="Gráfico 15" descr="Braço musculoso com preenchimento sólido">
              <a:hlinkClick r:id="rId5" action="ppaction://hlinksldjump"/>
              <a:extLst>
                <a:ext uri="{FF2B5EF4-FFF2-40B4-BE49-F238E27FC236}">
                  <a16:creationId xmlns:a16="http://schemas.microsoft.com/office/drawing/2014/main" id="{6F821B44-5F0D-E660-3265-F46871C17A5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240387" y="962388"/>
              <a:ext cx="1029600" cy="1029600"/>
            </a:xfrm>
            <a:prstGeom prst="rect">
              <a:avLst/>
            </a:prstGeom>
          </p:spPr>
        </p:pic>
      </p:grpSp>
      <p:grpSp>
        <p:nvGrpSpPr>
          <p:cNvPr id="15" name="Agrupar 14">
            <a:extLst>
              <a:ext uri="{FF2B5EF4-FFF2-40B4-BE49-F238E27FC236}">
                <a16:creationId xmlns:a16="http://schemas.microsoft.com/office/drawing/2014/main" id="{1908392D-173C-7309-B112-7DC3B2D18C4B}"/>
              </a:ext>
            </a:extLst>
          </p:cNvPr>
          <p:cNvGrpSpPr/>
          <p:nvPr/>
        </p:nvGrpSpPr>
        <p:grpSpPr>
          <a:xfrm>
            <a:off x="3696628" y="4638643"/>
            <a:ext cx="1553028" cy="1538515"/>
            <a:chOff x="3696628" y="4638643"/>
            <a:chExt cx="1553028" cy="1538515"/>
          </a:xfrm>
        </p:grpSpPr>
        <p:sp>
          <p:nvSpPr>
            <p:cNvPr id="14" name="Elipse 13">
              <a:hlinkClick r:id="rId8" action="ppaction://hlinksldjump"/>
              <a:extLst>
                <a:ext uri="{FF2B5EF4-FFF2-40B4-BE49-F238E27FC236}">
                  <a16:creationId xmlns:a16="http://schemas.microsoft.com/office/drawing/2014/main" id="{87191F02-69BF-BF80-E19B-849EC1678E8F}"/>
                </a:ext>
              </a:extLst>
            </p:cNvPr>
            <p:cNvSpPr/>
            <p:nvPr/>
          </p:nvSpPr>
          <p:spPr>
            <a:xfrm>
              <a:off x="3696628" y="4638643"/>
              <a:ext cx="1553028" cy="1538515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6" name="Gráfico 5" descr="Maleta com preenchimento sólido">
              <a:hlinkClick r:id="rId8" action="ppaction://hlinksldjump"/>
              <a:extLst>
                <a:ext uri="{FF2B5EF4-FFF2-40B4-BE49-F238E27FC236}">
                  <a16:creationId xmlns:a16="http://schemas.microsoft.com/office/drawing/2014/main" id="{65E81218-C29B-25DD-AF04-F3EF9752216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953581" y="4893100"/>
              <a:ext cx="1029600" cy="1029600"/>
            </a:xfrm>
            <a:prstGeom prst="rect">
              <a:avLst/>
            </a:prstGeom>
          </p:spPr>
        </p:pic>
      </p:grpSp>
      <p:grpSp>
        <p:nvGrpSpPr>
          <p:cNvPr id="24" name="Agrupar 23">
            <a:extLst>
              <a:ext uri="{FF2B5EF4-FFF2-40B4-BE49-F238E27FC236}">
                <a16:creationId xmlns:a16="http://schemas.microsoft.com/office/drawing/2014/main" id="{348D3390-07C6-82B3-807E-8DAFC4A6D497}"/>
              </a:ext>
            </a:extLst>
          </p:cNvPr>
          <p:cNvGrpSpPr/>
          <p:nvPr/>
        </p:nvGrpSpPr>
        <p:grpSpPr>
          <a:xfrm>
            <a:off x="7493473" y="4133670"/>
            <a:ext cx="1553028" cy="1538515"/>
            <a:chOff x="8124839" y="3588430"/>
            <a:chExt cx="1553028" cy="1538515"/>
          </a:xfrm>
        </p:grpSpPr>
        <p:sp>
          <p:nvSpPr>
            <p:cNvPr id="21" name="Elipse 20">
              <a:hlinkClick r:id="rId11" action="ppaction://hlinksldjump"/>
              <a:extLst>
                <a:ext uri="{FF2B5EF4-FFF2-40B4-BE49-F238E27FC236}">
                  <a16:creationId xmlns:a16="http://schemas.microsoft.com/office/drawing/2014/main" id="{B2356875-6FEE-1DDD-26D9-7417DB588BB6}"/>
                </a:ext>
              </a:extLst>
            </p:cNvPr>
            <p:cNvSpPr/>
            <p:nvPr/>
          </p:nvSpPr>
          <p:spPr>
            <a:xfrm>
              <a:off x="8124839" y="3588430"/>
              <a:ext cx="1553028" cy="1538515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23" name="Gráfico 22" descr="Cérebro esquerdo com preenchimento sólido">
              <a:hlinkClick r:id="rId11" action="ppaction://hlinksldjump"/>
              <a:extLst>
                <a:ext uri="{FF2B5EF4-FFF2-40B4-BE49-F238E27FC236}">
                  <a16:creationId xmlns:a16="http://schemas.microsoft.com/office/drawing/2014/main" id="{8B45B798-7014-42CA-99A6-DFEBDE0ED98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411752" y="3863500"/>
              <a:ext cx="1029600" cy="1029600"/>
            </a:xfrm>
            <a:prstGeom prst="rect">
              <a:avLst/>
            </a:prstGeom>
          </p:spPr>
        </p:pic>
      </p:grpSp>
      <p:grpSp>
        <p:nvGrpSpPr>
          <p:cNvPr id="31" name="Agrupar 30">
            <a:extLst>
              <a:ext uri="{FF2B5EF4-FFF2-40B4-BE49-F238E27FC236}">
                <a16:creationId xmlns:a16="http://schemas.microsoft.com/office/drawing/2014/main" id="{04806936-C3E2-B2E5-501D-683E081BEB5B}"/>
              </a:ext>
            </a:extLst>
          </p:cNvPr>
          <p:cNvGrpSpPr/>
          <p:nvPr/>
        </p:nvGrpSpPr>
        <p:grpSpPr>
          <a:xfrm>
            <a:off x="4832356" y="365779"/>
            <a:ext cx="1553028" cy="1538515"/>
            <a:chOff x="6202159" y="5153442"/>
            <a:chExt cx="1553028" cy="1538515"/>
          </a:xfrm>
        </p:grpSpPr>
        <p:sp>
          <p:nvSpPr>
            <p:cNvPr id="27" name="Elipse 26">
              <a:hlinkClick r:id="rId14" action="ppaction://hlinksldjump"/>
              <a:extLst>
                <a:ext uri="{FF2B5EF4-FFF2-40B4-BE49-F238E27FC236}">
                  <a16:creationId xmlns:a16="http://schemas.microsoft.com/office/drawing/2014/main" id="{03A68ED7-82C7-2E04-AA88-E1ADF7D9E803}"/>
                </a:ext>
              </a:extLst>
            </p:cNvPr>
            <p:cNvSpPr/>
            <p:nvPr/>
          </p:nvSpPr>
          <p:spPr>
            <a:xfrm>
              <a:off x="6202159" y="5153442"/>
              <a:ext cx="1553028" cy="1538515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30" name="Gráfico 29" descr="Envelope com preenchimento sólido">
              <a:hlinkClick r:id="rId14" action="ppaction://hlinksldjump"/>
              <a:extLst>
                <a:ext uri="{FF2B5EF4-FFF2-40B4-BE49-F238E27FC236}">
                  <a16:creationId xmlns:a16="http://schemas.microsoft.com/office/drawing/2014/main" id="{BFEEED1D-2F21-B9A6-851B-8110304EA1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6487888" y="5433022"/>
              <a:ext cx="1029600" cy="1029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02399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</TotalTime>
  <Words>494</Words>
  <Application>Microsoft Office PowerPoint</Application>
  <PresentationFormat>Widescreen</PresentationFormat>
  <Paragraphs>70</Paragraphs>
  <Slides>7</Slides>
  <Notes>5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7" baseType="lpstr">
      <vt:lpstr>Agency FB</vt:lpstr>
      <vt:lpstr>Arial</vt:lpstr>
      <vt:lpstr>Avenir Next LT Pro</vt:lpstr>
      <vt:lpstr>Bahnschrift</vt:lpstr>
      <vt:lpstr>Berlin Sans FB</vt:lpstr>
      <vt:lpstr>Browallia New</vt:lpstr>
      <vt:lpstr>Calibri</vt:lpstr>
      <vt:lpstr>Calibri Light</vt:lpstr>
      <vt:lpstr>Corbel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Guilherme Maciel</dc:creator>
  <cp:lastModifiedBy>Guilherme Maciel</cp:lastModifiedBy>
  <cp:revision>5</cp:revision>
  <dcterms:created xsi:type="dcterms:W3CDTF">2023-03-08T12:47:33Z</dcterms:created>
  <dcterms:modified xsi:type="dcterms:W3CDTF">2023-03-09T14:08:21Z</dcterms:modified>
</cp:coreProperties>
</file>